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8.JPG" ContentType="image/unknown"/>
  <Override PartName="/ppt/notesSlides/notesSlide1.xml" ContentType="application/vnd.openxmlformats-officedocument.presentationml.notesSlide+xml"/>
  <Override PartName="/ppt/media/image17.JPG" ContentType="image/unknown"/>
  <Override PartName="/ppt/notesSlides/notesSlide2.xml" ContentType="application/vnd.openxmlformats-officedocument.presentationml.notesSlide+xml"/>
  <Override PartName="/ppt/media/image18.JPG" ContentType="image/unknown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20.jpg" ContentType="image/unknown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75" r:id="rId5"/>
    <p:sldId id="265" r:id="rId6"/>
    <p:sldId id="261" r:id="rId7"/>
    <p:sldId id="276" r:id="rId8"/>
    <p:sldId id="277" r:id="rId9"/>
    <p:sldId id="262" r:id="rId10"/>
    <p:sldId id="278" r:id="rId11"/>
    <p:sldId id="260" r:id="rId12"/>
    <p:sldId id="269" r:id="rId13"/>
    <p:sldId id="271" r:id="rId14"/>
    <p:sldId id="272" r:id="rId15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арья Жуина" initials="ДЖ" lastIdx="1" clrIdx="0">
    <p:extLst>
      <p:ext uri="{19B8F6BF-5375-455C-9EA6-DF929625EA0E}">
        <p15:presenceInfo xmlns:p15="http://schemas.microsoft.com/office/powerpoint/2012/main" userId="6e15b7f1f3b8c40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FF9B"/>
    <a:srgbClr val="99FF33"/>
    <a:srgbClr val="C6F8B6"/>
    <a:srgbClr val="9FF484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1" autoAdjust="0"/>
    <p:restoredTop sz="94660"/>
  </p:normalViewPr>
  <p:slideViewPr>
    <p:cSldViewPr>
      <p:cViewPr varScale="1">
        <p:scale>
          <a:sx n="73" d="100"/>
          <a:sy n="73" d="100"/>
        </p:scale>
        <p:origin x="55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96-4D0D-A5F6-A5C2F65E277A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96-4D0D-A5F6-A5C2F65E277A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96-4D0D-A5F6-A5C2F65E277A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96-4D0D-A5F6-A5C2F65E277A}"/>
              </c:ext>
            </c:extLst>
          </c:dPt>
          <c:dLbls>
            <c:dLbl>
              <c:idx val="0"/>
              <c:layout>
                <c:manualLayout>
                  <c:x val="-0.11427567257217848"/>
                  <c:y val="-0.361053887795275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96-4D0D-A5F6-A5C2F65E277A}"/>
                </c:ext>
              </c:extLst>
            </c:dLbl>
            <c:dLbl>
              <c:idx val="1"/>
              <c:layout>
                <c:manualLayout>
                  <c:x val="4.3755413385826773E-2"/>
                  <c:y val="8.04226131889763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96-4D0D-A5F6-A5C2F65E277A}"/>
                </c:ext>
              </c:extLst>
            </c:dLbl>
            <c:dLbl>
              <c:idx val="2"/>
              <c:layout>
                <c:manualLayout>
                  <c:x val="2.6445374015747956E-2"/>
                  <c:y val="6.43829970472440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F96-4D0D-A5F6-A5C2F65E277A}"/>
                </c:ext>
              </c:extLst>
            </c:dLbl>
            <c:dLbl>
              <c:idx val="3"/>
              <c:layout>
                <c:manualLayout>
                  <c:x val="7.3273458005249344E-3"/>
                  <c:y val="6.0669660433070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F96-4D0D-A5F6-A5C2F65E27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Физические лица</c:v>
                </c:pt>
                <c:pt idx="1">
                  <c:v>Коммерческие организации</c:v>
                </c:pt>
                <c:pt idx="2">
                  <c:v>Некоммерческие организации</c:v>
                </c:pt>
                <c:pt idx="3">
                  <c:v>Иностранные граждане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91.8</c:v>
                </c:pt>
                <c:pt idx="1">
                  <c:v>2.93</c:v>
                </c:pt>
                <c:pt idx="2">
                  <c:v>3.35</c:v>
                </c:pt>
                <c:pt idx="3">
                  <c:v>1.88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96-4D0D-A5F6-A5C2F65E277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6A85D-F3DF-4B33-9593-A7E3F1AB3A66}" type="datetimeFigureOut">
              <a:rPr lang="ru-RU" smtClean="0"/>
              <a:t>09.07.2024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28311-CFC6-4439-B5FE-CEA00816BF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140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28311-CFC6-4439-B5FE-CEA00816BFC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724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28311-CFC6-4439-B5FE-CEA00816BFC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200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28311-CFC6-4439-B5FE-CEA00816BFC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577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28311-CFC6-4439-B5FE-CEA00816BFC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50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250" b="1" i="0">
                <a:solidFill>
                  <a:srgbClr val="FAFAFA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72688"/>
            <a:ext cx="6075680" cy="767715"/>
          </a:xfrm>
          <a:custGeom>
            <a:avLst/>
            <a:gdLst/>
            <a:ahLst/>
            <a:cxnLst/>
            <a:rect l="l" t="t" r="r" b="b"/>
            <a:pathLst>
              <a:path w="6075680" h="767715">
                <a:moveTo>
                  <a:pt x="6075473" y="383795"/>
                </a:moveTo>
                <a:lnTo>
                  <a:pt x="5825127" y="767589"/>
                </a:lnTo>
                <a:lnTo>
                  <a:pt x="0" y="767589"/>
                </a:lnTo>
                <a:lnTo>
                  <a:pt x="0" y="0"/>
                </a:lnTo>
                <a:lnTo>
                  <a:pt x="5825585" y="0"/>
                </a:lnTo>
                <a:lnTo>
                  <a:pt x="6075473" y="383795"/>
                </a:lnTo>
                <a:close/>
              </a:path>
            </a:pathLst>
          </a:custGeom>
          <a:solidFill>
            <a:srgbClr val="9AB8B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6681" y="672133"/>
            <a:ext cx="1417223" cy="71442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49518" y="0"/>
            <a:ext cx="3838452" cy="2864786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533636" y="2178576"/>
            <a:ext cx="1850389" cy="1581150"/>
          </a:xfrm>
          <a:custGeom>
            <a:avLst/>
            <a:gdLst/>
            <a:ahLst/>
            <a:cxnLst/>
            <a:rect l="l" t="t" r="r" b="b"/>
            <a:pathLst>
              <a:path w="1850389" h="1581150">
                <a:moveTo>
                  <a:pt x="1849832" y="790860"/>
                </a:moveTo>
                <a:lnTo>
                  <a:pt x="1844175" y="811102"/>
                </a:lnTo>
                <a:lnTo>
                  <a:pt x="1827204" y="825695"/>
                </a:lnTo>
                <a:lnTo>
                  <a:pt x="1691436" y="883127"/>
                </a:lnTo>
                <a:lnTo>
                  <a:pt x="1651143" y="904021"/>
                </a:lnTo>
                <a:lnTo>
                  <a:pt x="1615512" y="931196"/>
                </a:lnTo>
                <a:lnTo>
                  <a:pt x="1585130" y="963930"/>
                </a:lnTo>
                <a:lnTo>
                  <a:pt x="1560587" y="1001500"/>
                </a:lnTo>
                <a:lnTo>
                  <a:pt x="1542469" y="1043182"/>
                </a:lnTo>
                <a:lnTo>
                  <a:pt x="1526103" y="1087226"/>
                </a:lnTo>
                <a:lnTo>
                  <a:pt x="1507235" y="1129989"/>
                </a:lnTo>
                <a:lnTo>
                  <a:pt x="1485954" y="1171383"/>
                </a:lnTo>
                <a:lnTo>
                  <a:pt x="1462350" y="1211318"/>
                </a:lnTo>
                <a:lnTo>
                  <a:pt x="1436511" y="1249706"/>
                </a:lnTo>
                <a:lnTo>
                  <a:pt x="1408527" y="1286457"/>
                </a:lnTo>
                <a:lnTo>
                  <a:pt x="1378487" y="1321483"/>
                </a:lnTo>
                <a:lnTo>
                  <a:pt x="1346479" y="1354694"/>
                </a:lnTo>
                <a:lnTo>
                  <a:pt x="1312595" y="1386001"/>
                </a:lnTo>
                <a:lnTo>
                  <a:pt x="1276921" y="1415315"/>
                </a:lnTo>
                <a:lnTo>
                  <a:pt x="1239548" y="1442548"/>
                </a:lnTo>
                <a:lnTo>
                  <a:pt x="1200566" y="1467610"/>
                </a:lnTo>
                <a:lnTo>
                  <a:pt x="1160062" y="1490411"/>
                </a:lnTo>
                <a:lnTo>
                  <a:pt x="1118126" y="1510864"/>
                </a:lnTo>
                <a:lnTo>
                  <a:pt x="1074848" y="1528878"/>
                </a:lnTo>
                <a:lnTo>
                  <a:pt x="1030316" y="1544366"/>
                </a:lnTo>
                <a:lnTo>
                  <a:pt x="984620" y="1557237"/>
                </a:lnTo>
                <a:lnTo>
                  <a:pt x="937849" y="1567403"/>
                </a:lnTo>
                <a:lnTo>
                  <a:pt x="890092" y="1574775"/>
                </a:lnTo>
                <a:lnTo>
                  <a:pt x="841438" y="1579263"/>
                </a:lnTo>
                <a:lnTo>
                  <a:pt x="791977" y="1580779"/>
                </a:lnTo>
                <a:lnTo>
                  <a:pt x="743724" y="1579340"/>
                </a:lnTo>
                <a:lnTo>
                  <a:pt x="696236" y="1575077"/>
                </a:lnTo>
                <a:lnTo>
                  <a:pt x="649598" y="1568072"/>
                </a:lnTo>
                <a:lnTo>
                  <a:pt x="603890" y="1558408"/>
                </a:lnTo>
                <a:lnTo>
                  <a:pt x="559196" y="1546166"/>
                </a:lnTo>
                <a:lnTo>
                  <a:pt x="515599" y="1531428"/>
                </a:lnTo>
                <a:lnTo>
                  <a:pt x="473182" y="1514278"/>
                </a:lnTo>
                <a:lnTo>
                  <a:pt x="432027" y="1494796"/>
                </a:lnTo>
                <a:lnTo>
                  <a:pt x="392217" y="1473064"/>
                </a:lnTo>
                <a:lnTo>
                  <a:pt x="353834" y="1449166"/>
                </a:lnTo>
                <a:lnTo>
                  <a:pt x="316963" y="1423183"/>
                </a:lnTo>
                <a:lnTo>
                  <a:pt x="281684" y="1395196"/>
                </a:lnTo>
                <a:lnTo>
                  <a:pt x="248082" y="1365289"/>
                </a:lnTo>
                <a:lnTo>
                  <a:pt x="216239" y="1333543"/>
                </a:lnTo>
                <a:lnTo>
                  <a:pt x="186237" y="1300040"/>
                </a:lnTo>
                <a:lnTo>
                  <a:pt x="158160" y="1264863"/>
                </a:lnTo>
                <a:lnTo>
                  <a:pt x="132091" y="1228093"/>
                </a:lnTo>
                <a:lnTo>
                  <a:pt x="108111" y="1189812"/>
                </a:lnTo>
                <a:lnTo>
                  <a:pt x="86304" y="1150103"/>
                </a:lnTo>
                <a:lnTo>
                  <a:pt x="66752" y="1109048"/>
                </a:lnTo>
                <a:lnTo>
                  <a:pt x="49539" y="1066729"/>
                </a:lnTo>
                <a:lnTo>
                  <a:pt x="34747" y="1023227"/>
                </a:lnTo>
                <a:lnTo>
                  <a:pt x="22458" y="978625"/>
                </a:lnTo>
                <a:lnTo>
                  <a:pt x="12757" y="933006"/>
                </a:lnTo>
                <a:lnTo>
                  <a:pt x="5725" y="886450"/>
                </a:lnTo>
                <a:lnTo>
                  <a:pt x="1445" y="839041"/>
                </a:lnTo>
                <a:lnTo>
                  <a:pt x="0" y="790860"/>
                </a:lnTo>
                <a:lnTo>
                  <a:pt x="1445" y="742675"/>
                </a:lnTo>
                <a:lnTo>
                  <a:pt x="5725" y="695255"/>
                </a:lnTo>
                <a:lnTo>
                  <a:pt x="12757" y="648682"/>
                </a:lnTo>
                <a:lnTo>
                  <a:pt x="22458" y="603039"/>
                </a:lnTo>
                <a:lnTo>
                  <a:pt x="34747" y="558408"/>
                </a:lnTo>
                <a:lnTo>
                  <a:pt x="49539" y="514872"/>
                </a:lnTo>
                <a:lnTo>
                  <a:pt x="66752" y="472515"/>
                </a:lnTo>
                <a:lnTo>
                  <a:pt x="86304" y="431418"/>
                </a:lnTo>
                <a:lnTo>
                  <a:pt x="108111" y="391664"/>
                </a:lnTo>
                <a:lnTo>
                  <a:pt x="132091" y="353336"/>
                </a:lnTo>
                <a:lnTo>
                  <a:pt x="158160" y="316516"/>
                </a:lnTo>
                <a:lnTo>
                  <a:pt x="186237" y="281287"/>
                </a:lnTo>
                <a:lnTo>
                  <a:pt x="216239" y="247732"/>
                </a:lnTo>
                <a:lnTo>
                  <a:pt x="248082" y="215934"/>
                </a:lnTo>
                <a:lnTo>
                  <a:pt x="281684" y="185975"/>
                </a:lnTo>
                <a:lnTo>
                  <a:pt x="316963" y="157937"/>
                </a:lnTo>
                <a:lnTo>
                  <a:pt x="353834" y="131904"/>
                </a:lnTo>
                <a:lnTo>
                  <a:pt x="392217" y="107958"/>
                </a:lnTo>
                <a:lnTo>
                  <a:pt x="432027" y="86182"/>
                </a:lnTo>
                <a:lnTo>
                  <a:pt x="473182" y="66658"/>
                </a:lnTo>
                <a:lnTo>
                  <a:pt x="515599" y="49469"/>
                </a:lnTo>
                <a:lnTo>
                  <a:pt x="559196" y="34698"/>
                </a:lnTo>
                <a:lnTo>
                  <a:pt x="603890" y="22427"/>
                </a:lnTo>
                <a:lnTo>
                  <a:pt x="649598" y="12739"/>
                </a:lnTo>
                <a:lnTo>
                  <a:pt x="696236" y="5717"/>
                </a:lnTo>
                <a:lnTo>
                  <a:pt x="743724" y="1443"/>
                </a:lnTo>
                <a:lnTo>
                  <a:pt x="791977" y="0"/>
                </a:lnTo>
                <a:lnTo>
                  <a:pt x="841432" y="1515"/>
                </a:lnTo>
                <a:lnTo>
                  <a:pt x="890068" y="6005"/>
                </a:lnTo>
                <a:lnTo>
                  <a:pt x="937799" y="13378"/>
                </a:lnTo>
                <a:lnTo>
                  <a:pt x="984537" y="23548"/>
                </a:lnTo>
                <a:lnTo>
                  <a:pt x="1030194" y="36425"/>
                </a:lnTo>
                <a:lnTo>
                  <a:pt x="1074683" y="51922"/>
                </a:lnTo>
                <a:lnTo>
                  <a:pt x="1117916" y="69949"/>
                </a:lnTo>
                <a:lnTo>
                  <a:pt x="1159808" y="90419"/>
                </a:lnTo>
                <a:lnTo>
                  <a:pt x="1200269" y="113243"/>
                </a:lnTo>
                <a:lnTo>
                  <a:pt x="1239213" y="138332"/>
                </a:lnTo>
                <a:lnTo>
                  <a:pt x="1276552" y="165598"/>
                </a:lnTo>
                <a:lnTo>
                  <a:pt x="1312199" y="194953"/>
                </a:lnTo>
                <a:lnTo>
                  <a:pt x="1346067" y="226308"/>
                </a:lnTo>
                <a:lnTo>
                  <a:pt x="1378068" y="259575"/>
                </a:lnTo>
                <a:lnTo>
                  <a:pt x="1408115" y="294664"/>
                </a:lnTo>
                <a:lnTo>
                  <a:pt x="1436120" y="331489"/>
                </a:lnTo>
                <a:lnTo>
                  <a:pt x="1461997" y="369960"/>
                </a:lnTo>
                <a:lnTo>
                  <a:pt x="1485658" y="409989"/>
                </a:lnTo>
                <a:lnTo>
                  <a:pt x="1507015" y="451487"/>
                </a:lnTo>
                <a:lnTo>
                  <a:pt x="1525981" y="494366"/>
                </a:lnTo>
                <a:lnTo>
                  <a:pt x="1542469" y="538538"/>
                </a:lnTo>
                <a:lnTo>
                  <a:pt x="1560587" y="579768"/>
                </a:lnTo>
                <a:lnTo>
                  <a:pt x="1585130" y="617112"/>
                </a:lnTo>
                <a:lnTo>
                  <a:pt x="1615512" y="649846"/>
                </a:lnTo>
                <a:lnTo>
                  <a:pt x="1651143" y="677247"/>
                </a:lnTo>
                <a:lnTo>
                  <a:pt x="1691436" y="698593"/>
                </a:lnTo>
                <a:lnTo>
                  <a:pt x="1827204" y="756024"/>
                </a:lnTo>
                <a:lnTo>
                  <a:pt x="1844175" y="770618"/>
                </a:lnTo>
                <a:lnTo>
                  <a:pt x="1849832" y="790860"/>
                </a:lnTo>
                <a:close/>
              </a:path>
            </a:pathLst>
          </a:custGeom>
          <a:solidFill>
            <a:srgbClr val="C2D9C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4700" y="2243327"/>
            <a:ext cx="1398795" cy="139410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665632" y="2309444"/>
            <a:ext cx="1320165" cy="1318260"/>
          </a:xfrm>
          <a:custGeom>
            <a:avLst/>
            <a:gdLst/>
            <a:ahLst/>
            <a:cxnLst/>
            <a:rect l="l" t="t" r="r" b="b"/>
            <a:pathLst>
              <a:path w="1320164" h="1318260">
                <a:moveTo>
                  <a:pt x="1319961" y="659050"/>
                </a:moveTo>
                <a:lnTo>
                  <a:pt x="1318304" y="706117"/>
                </a:lnTo>
                <a:lnTo>
                  <a:pt x="1313407" y="752290"/>
                </a:lnTo>
                <a:lnTo>
                  <a:pt x="1305383" y="797459"/>
                </a:lnTo>
                <a:lnTo>
                  <a:pt x="1294341" y="841511"/>
                </a:lnTo>
                <a:lnTo>
                  <a:pt x="1280395" y="884336"/>
                </a:lnTo>
                <a:lnTo>
                  <a:pt x="1263656" y="925822"/>
                </a:lnTo>
                <a:lnTo>
                  <a:pt x="1244236" y="965856"/>
                </a:lnTo>
                <a:lnTo>
                  <a:pt x="1222246" y="1004329"/>
                </a:lnTo>
                <a:lnTo>
                  <a:pt x="1197798" y="1041127"/>
                </a:lnTo>
                <a:lnTo>
                  <a:pt x="1171004" y="1076141"/>
                </a:lnTo>
                <a:lnTo>
                  <a:pt x="1141975" y="1109257"/>
                </a:lnTo>
                <a:lnTo>
                  <a:pt x="1110823" y="1140365"/>
                </a:lnTo>
                <a:lnTo>
                  <a:pt x="1077660" y="1169353"/>
                </a:lnTo>
                <a:lnTo>
                  <a:pt x="1042598" y="1196109"/>
                </a:lnTo>
                <a:lnTo>
                  <a:pt x="1005747" y="1220523"/>
                </a:lnTo>
                <a:lnTo>
                  <a:pt x="967221" y="1242482"/>
                </a:lnTo>
                <a:lnTo>
                  <a:pt x="927129" y="1261875"/>
                </a:lnTo>
                <a:lnTo>
                  <a:pt x="885585" y="1278590"/>
                </a:lnTo>
                <a:lnTo>
                  <a:pt x="842700" y="1292516"/>
                </a:lnTo>
                <a:lnTo>
                  <a:pt x="798585" y="1303542"/>
                </a:lnTo>
                <a:lnTo>
                  <a:pt x="753352" y="1311556"/>
                </a:lnTo>
                <a:lnTo>
                  <a:pt x="707114" y="1316446"/>
                </a:lnTo>
                <a:lnTo>
                  <a:pt x="659980" y="1318100"/>
                </a:lnTo>
                <a:lnTo>
                  <a:pt x="612847" y="1316446"/>
                </a:lnTo>
                <a:lnTo>
                  <a:pt x="566609" y="1311556"/>
                </a:lnTo>
                <a:lnTo>
                  <a:pt x="521376" y="1303542"/>
                </a:lnTo>
                <a:lnTo>
                  <a:pt x="477261" y="1292516"/>
                </a:lnTo>
                <a:lnTo>
                  <a:pt x="434376" y="1278590"/>
                </a:lnTo>
                <a:lnTo>
                  <a:pt x="392832" y="1261875"/>
                </a:lnTo>
                <a:lnTo>
                  <a:pt x="352741" y="1242482"/>
                </a:lnTo>
                <a:lnTo>
                  <a:pt x="314214" y="1220523"/>
                </a:lnTo>
                <a:lnTo>
                  <a:pt x="277364" y="1196109"/>
                </a:lnTo>
                <a:lnTo>
                  <a:pt x="242301" y="1169353"/>
                </a:lnTo>
                <a:lnTo>
                  <a:pt x="209138" y="1140365"/>
                </a:lnTo>
                <a:lnTo>
                  <a:pt x="177986" y="1109257"/>
                </a:lnTo>
                <a:lnTo>
                  <a:pt x="148957" y="1076141"/>
                </a:lnTo>
                <a:lnTo>
                  <a:pt x="122163" y="1041127"/>
                </a:lnTo>
                <a:lnTo>
                  <a:pt x="97715" y="1004329"/>
                </a:lnTo>
                <a:lnTo>
                  <a:pt x="75725" y="965856"/>
                </a:lnTo>
                <a:lnTo>
                  <a:pt x="56305" y="925822"/>
                </a:lnTo>
                <a:lnTo>
                  <a:pt x="39566" y="884336"/>
                </a:lnTo>
                <a:lnTo>
                  <a:pt x="25620" y="841511"/>
                </a:lnTo>
                <a:lnTo>
                  <a:pt x="14578" y="797459"/>
                </a:lnTo>
                <a:lnTo>
                  <a:pt x="6553" y="752290"/>
                </a:lnTo>
                <a:lnTo>
                  <a:pt x="1657" y="706117"/>
                </a:lnTo>
                <a:lnTo>
                  <a:pt x="0" y="659050"/>
                </a:lnTo>
                <a:lnTo>
                  <a:pt x="1657" y="611983"/>
                </a:lnTo>
                <a:lnTo>
                  <a:pt x="6553" y="565810"/>
                </a:lnTo>
                <a:lnTo>
                  <a:pt x="14578" y="520641"/>
                </a:lnTo>
                <a:lnTo>
                  <a:pt x="25620" y="476588"/>
                </a:lnTo>
                <a:lnTo>
                  <a:pt x="39566" y="433763"/>
                </a:lnTo>
                <a:lnTo>
                  <a:pt x="56305" y="392278"/>
                </a:lnTo>
                <a:lnTo>
                  <a:pt x="75725" y="352243"/>
                </a:lnTo>
                <a:lnTo>
                  <a:pt x="97715" y="313771"/>
                </a:lnTo>
                <a:lnTo>
                  <a:pt x="122163" y="276972"/>
                </a:lnTo>
                <a:lnTo>
                  <a:pt x="148957" y="241959"/>
                </a:lnTo>
                <a:lnTo>
                  <a:pt x="177986" y="208843"/>
                </a:lnTo>
                <a:lnTo>
                  <a:pt x="209138" y="177735"/>
                </a:lnTo>
                <a:lnTo>
                  <a:pt x="242301" y="148747"/>
                </a:lnTo>
                <a:lnTo>
                  <a:pt x="277364" y="121990"/>
                </a:lnTo>
                <a:lnTo>
                  <a:pt x="314214" y="97577"/>
                </a:lnTo>
                <a:lnTo>
                  <a:pt x="352741" y="75618"/>
                </a:lnTo>
                <a:lnTo>
                  <a:pt x="392832" y="56225"/>
                </a:lnTo>
                <a:lnTo>
                  <a:pt x="434376" y="39510"/>
                </a:lnTo>
                <a:lnTo>
                  <a:pt x="477261" y="25583"/>
                </a:lnTo>
                <a:lnTo>
                  <a:pt x="521376" y="14558"/>
                </a:lnTo>
                <a:lnTo>
                  <a:pt x="566609" y="6544"/>
                </a:lnTo>
                <a:lnTo>
                  <a:pt x="612847" y="1654"/>
                </a:lnTo>
                <a:lnTo>
                  <a:pt x="659980" y="0"/>
                </a:lnTo>
                <a:lnTo>
                  <a:pt x="707114" y="1654"/>
                </a:lnTo>
                <a:lnTo>
                  <a:pt x="753352" y="6544"/>
                </a:lnTo>
                <a:lnTo>
                  <a:pt x="798585" y="14558"/>
                </a:lnTo>
                <a:lnTo>
                  <a:pt x="842700" y="25583"/>
                </a:lnTo>
                <a:lnTo>
                  <a:pt x="885585" y="39510"/>
                </a:lnTo>
                <a:lnTo>
                  <a:pt x="927129" y="56225"/>
                </a:lnTo>
                <a:lnTo>
                  <a:pt x="967221" y="75618"/>
                </a:lnTo>
                <a:lnTo>
                  <a:pt x="1005747" y="97577"/>
                </a:lnTo>
                <a:lnTo>
                  <a:pt x="1042598" y="121990"/>
                </a:lnTo>
                <a:lnTo>
                  <a:pt x="1077660" y="148747"/>
                </a:lnTo>
                <a:lnTo>
                  <a:pt x="1110823" y="177735"/>
                </a:lnTo>
                <a:lnTo>
                  <a:pt x="1141975" y="208843"/>
                </a:lnTo>
                <a:lnTo>
                  <a:pt x="1171004" y="241959"/>
                </a:lnTo>
                <a:lnTo>
                  <a:pt x="1197798" y="276972"/>
                </a:lnTo>
                <a:lnTo>
                  <a:pt x="1222246" y="313771"/>
                </a:lnTo>
                <a:lnTo>
                  <a:pt x="1244236" y="352243"/>
                </a:lnTo>
                <a:lnTo>
                  <a:pt x="1263656" y="392278"/>
                </a:lnTo>
                <a:lnTo>
                  <a:pt x="1280395" y="433763"/>
                </a:lnTo>
                <a:lnTo>
                  <a:pt x="1294341" y="476588"/>
                </a:lnTo>
                <a:lnTo>
                  <a:pt x="1305383" y="520641"/>
                </a:lnTo>
                <a:lnTo>
                  <a:pt x="1313407" y="565810"/>
                </a:lnTo>
                <a:lnTo>
                  <a:pt x="1318304" y="611983"/>
                </a:lnTo>
                <a:lnTo>
                  <a:pt x="1319961" y="659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48769" y="2647893"/>
            <a:ext cx="552450" cy="638175"/>
          </a:xfrm>
          <a:custGeom>
            <a:avLst/>
            <a:gdLst/>
            <a:ahLst/>
            <a:cxnLst/>
            <a:rect l="l" t="t" r="r" b="b"/>
            <a:pathLst>
              <a:path w="552450" h="638175">
                <a:moveTo>
                  <a:pt x="297473" y="637912"/>
                </a:moveTo>
                <a:lnTo>
                  <a:pt x="70826" y="637912"/>
                </a:lnTo>
                <a:lnTo>
                  <a:pt x="43296" y="632329"/>
                </a:lnTo>
                <a:lnTo>
                  <a:pt x="20778" y="617118"/>
                </a:lnTo>
                <a:lnTo>
                  <a:pt x="5578" y="594584"/>
                </a:lnTo>
                <a:lnTo>
                  <a:pt x="0" y="567033"/>
                </a:lnTo>
                <a:lnTo>
                  <a:pt x="0" y="70879"/>
                </a:lnTo>
                <a:lnTo>
                  <a:pt x="5578" y="43328"/>
                </a:lnTo>
                <a:lnTo>
                  <a:pt x="20778" y="20794"/>
                </a:lnTo>
                <a:lnTo>
                  <a:pt x="43296" y="5582"/>
                </a:lnTo>
                <a:lnTo>
                  <a:pt x="70826" y="0"/>
                </a:lnTo>
                <a:lnTo>
                  <a:pt x="297473" y="0"/>
                </a:lnTo>
                <a:lnTo>
                  <a:pt x="325003" y="5582"/>
                </a:lnTo>
                <a:lnTo>
                  <a:pt x="347521" y="20794"/>
                </a:lnTo>
                <a:lnTo>
                  <a:pt x="352619" y="28351"/>
                </a:lnTo>
                <a:lnTo>
                  <a:pt x="70826" y="28351"/>
                </a:lnTo>
                <a:lnTo>
                  <a:pt x="54296" y="31697"/>
                </a:lnTo>
                <a:lnTo>
                  <a:pt x="40787" y="40817"/>
                </a:lnTo>
                <a:lnTo>
                  <a:pt x="31674" y="54336"/>
                </a:lnTo>
                <a:lnTo>
                  <a:pt x="28330" y="70879"/>
                </a:lnTo>
                <a:lnTo>
                  <a:pt x="368300" y="70879"/>
                </a:lnTo>
                <a:lnTo>
                  <a:pt x="368300" y="99230"/>
                </a:lnTo>
                <a:lnTo>
                  <a:pt x="28330" y="99230"/>
                </a:lnTo>
                <a:lnTo>
                  <a:pt x="28330" y="496154"/>
                </a:lnTo>
                <a:lnTo>
                  <a:pt x="368300" y="496154"/>
                </a:lnTo>
                <a:lnTo>
                  <a:pt x="368300" y="524505"/>
                </a:lnTo>
                <a:lnTo>
                  <a:pt x="28330" y="524505"/>
                </a:lnTo>
                <a:lnTo>
                  <a:pt x="28330" y="567033"/>
                </a:lnTo>
                <a:lnTo>
                  <a:pt x="31674" y="583575"/>
                </a:lnTo>
                <a:lnTo>
                  <a:pt x="40787" y="597094"/>
                </a:lnTo>
                <a:lnTo>
                  <a:pt x="54296" y="606215"/>
                </a:lnTo>
                <a:lnTo>
                  <a:pt x="70826" y="609560"/>
                </a:lnTo>
                <a:lnTo>
                  <a:pt x="352619" y="609560"/>
                </a:lnTo>
                <a:lnTo>
                  <a:pt x="347521" y="617118"/>
                </a:lnTo>
                <a:lnTo>
                  <a:pt x="325003" y="632329"/>
                </a:lnTo>
                <a:lnTo>
                  <a:pt x="297473" y="637912"/>
                </a:lnTo>
                <a:close/>
              </a:path>
              <a:path w="552450" h="638175">
                <a:moveTo>
                  <a:pt x="368300" y="70879"/>
                </a:moveTo>
                <a:lnTo>
                  <a:pt x="339969" y="70879"/>
                </a:lnTo>
                <a:lnTo>
                  <a:pt x="336626" y="54336"/>
                </a:lnTo>
                <a:lnTo>
                  <a:pt x="327512" y="40817"/>
                </a:lnTo>
                <a:lnTo>
                  <a:pt x="314003" y="31697"/>
                </a:lnTo>
                <a:lnTo>
                  <a:pt x="297473" y="28351"/>
                </a:lnTo>
                <a:lnTo>
                  <a:pt x="352619" y="28351"/>
                </a:lnTo>
                <a:lnTo>
                  <a:pt x="362721" y="43328"/>
                </a:lnTo>
                <a:lnTo>
                  <a:pt x="368300" y="70879"/>
                </a:lnTo>
                <a:close/>
              </a:path>
              <a:path w="552450" h="638175">
                <a:moveTo>
                  <a:pt x="368300" y="141758"/>
                </a:moveTo>
                <a:lnTo>
                  <a:pt x="339969" y="141758"/>
                </a:lnTo>
                <a:lnTo>
                  <a:pt x="339969" y="99230"/>
                </a:lnTo>
                <a:lnTo>
                  <a:pt x="368300" y="99230"/>
                </a:lnTo>
                <a:lnTo>
                  <a:pt x="368300" y="141758"/>
                </a:lnTo>
                <a:close/>
              </a:path>
              <a:path w="552450" h="638175">
                <a:moveTo>
                  <a:pt x="230329" y="453626"/>
                </a:moveTo>
                <a:lnTo>
                  <a:pt x="224804" y="453626"/>
                </a:lnTo>
                <a:lnTo>
                  <a:pt x="222963" y="453272"/>
                </a:lnTo>
                <a:lnTo>
                  <a:pt x="221192" y="452563"/>
                </a:lnTo>
                <a:lnTo>
                  <a:pt x="215951" y="450366"/>
                </a:lnTo>
                <a:lnTo>
                  <a:pt x="212480" y="445192"/>
                </a:lnTo>
                <a:lnTo>
                  <a:pt x="212480" y="382747"/>
                </a:lnTo>
                <a:lnTo>
                  <a:pt x="162193" y="382747"/>
                </a:lnTo>
                <a:lnTo>
                  <a:pt x="155819" y="376368"/>
                </a:lnTo>
                <a:lnTo>
                  <a:pt x="155819" y="148137"/>
                </a:lnTo>
                <a:lnTo>
                  <a:pt x="162193" y="141758"/>
                </a:lnTo>
                <a:lnTo>
                  <a:pt x="546075" y="141758"/>
                </a:lnTo>
                <a:lnTo>
                  <a:pt x="552450" y="148137"/>
                </a:lnTo>
                <a:lnTo>
                  <a:pt x="552450" y="170110"/>
                </a:lnTo>
                <a:lnTo>
                  <a:pt x="184150" y="170110"/>
                </a:lnTo>
                <a:lnTo>
                  <a:pt x="184150" y="354395"/>
                </a:lnTo>
                <a:lnTo>
                  <a:pt x="234437" y="354395"/>
                </a:lnTo>
                <a:lnTo>
                  <a:pt x="240811" y="360774"/>
                </a:lnTo>
                <a:lnTo>
                  <a:pt x="240811" y="405216"/>
                </a:lnTo>
                <a:lnTo>
                  <a:pt x="280875" y="405216"/>
                </a:lnTo>
                <a:lnTo>
                  <a:pt x="236632" y="449444"/>
                </a:lnTo>
                <a:lnTo>
                  <a:pt x="233941" y="452209"/>
                </a:lnTo>
                <a:lnTo>
                  <a:pt x="230329" y="453626"/>
                </a:lnTo>
                <a:close/>
              </a:path>
              <a:path w="552450" h="638175">
                <a:moveTo>
                  <a:pt x="280875" y="405216"/>
                </a:moveTo>
                <a:lnTo>
                  <a:pt x="240811" y="405216"/>
                </a:lnTo>
                <a:lnTo>
                  <a:pt x="287486" y="358577"/>
                </a:lnTo>
                <a:lnTo>
                  <a:pt x="290107" y="355884"/>
                </a:lnTo>
                <a:lnTo>
                  <a:pt x="293719" y="354395"/>
                </a:lnTo>
                <a:lnTo>
                  <a:pt x="524119" y="354395"/>
                </a:lnTo>
                <a:lnTo>
                  <a:pt x="524119" y="170110"/>
                </a:lnTo>
                <a:lnTo>
                  <a:pt x="552450" y="170110"/>
                </a:lnTo>
                <a:lnTo>
                  <a:pt x="552450" y="376368"/>
                </a:lnTo>
                <a:lnTo>
                  <a:pt x="546075" y="382747"/>
                </a:lnTo>
                <a:lnTo>
                  <a:pt x="303351" y="382747"/>
                </a:lnTo>
                <a:lnTo>
                  <a:pt x="280875" y="405216"/>
                </a:lnTo>
                <a:close/>
              </a:path>
              <a:path w="552450" h="638175">
                <a:moveTo>
                  <a:pt x="361925" y="240989"/>
                </a:moveTo>
                <a:lnTo>
                  <a:pt x="233020" y="240989"/>
                </a:lnTo>
                <a:lnTo>
                  <a:pt x="226646" y="234610"/>
                </a:lnTo>
                <a:lnTo>
                  <a:pt x="226646" y="219016"/>
                </a:lnTo>
                <a:lnTo>
                  <a:pt x="233020" y="212637"/>
                </a:lnTo>
                <a:lnTo>
                  <a:pt x="361925" y="212637"/>
                </a:lnTo>
                <a:lnTo>
                  <a:pt x="368300" y="219016"/>
                </a:lnTo>
                <a:lnTo>
                  <a:pt x="368300" y="234610"/>
                </a:lnTo>
                <a:lnTo>
                  <a:pt x="361925" y="240989"/>
                </a:lnTo>
                <a:close/>
              </a:path>
              <a:path w="552450" h="638175">
                <a:moveTo>
                  <a:pt x="475248" y="311868"/>
                </a:moveTo>
                <a:lnTo>
                  <a:pt x="233020" y="311868"/>
                </a:lnTo>
                <a:lnTo>
                  <a:pt x="226646" y="305489"/>
                </a:lnTo>
                <a:lnTo>
                  <a:pt x="226646" y="289895"/>
                </a:lnTo>
                <a:lnTo>
                  <a:pt x="233020" y="283516"/>
                </a:lnTo>
                <a:lnTo>
                  <a:pt x="475248" y="283516"/>
                </a:lnTo>
                <a:lnTo>
                  <a:pt x="481623" y="289895"/>
                </a:lnTo>
                <a:lnTo>
                  <a:pt x="481623" y="305489"/>
                </a:lnTo>
                <a:lnTo>
                  <a:pt x="475248" y="311868"/>
                </a:lnTo>
                <a:close/>
              </a:path>
              <a:path w="552450" h="638175">
                <a:moveTo>
                  <a:pt x="368300" y="496154"/>
                </a:moveTo>
                <a:lnTo>
                  <a:pt x="339969" y="496154"/>
                </a:lnTo>
                <a:lnTo>
                  <a:pt x="339969" y="382747"/>
                </a:lnTo>
                <a:lnTo>
                  <a:pt x="368300" y="382747"/>
                </a:lnTo>
                <a:lnTo>
                  <a:pt x="368300" y="496154"/>
                </a:lnTo>
                <a:close/>
              </a:path>
              <a:path w="552450" h="638175">
                <a:moveTo>
                  <a:pt x="352619" y="609560"/>
                </a:moveTo>
                <a:lnTo>
                  <a:pt x="297473" y="609560"/>
                </a:lnTo>
                <a:lnTo>
                  <a:pt x="314003" y="606215"/>
                </a:lnTo>
                <a:lnTo>
                  <a:pt x="327512" y="597094"/>
                </a:lnTo>
                <a:lnTo>
                  <a:pt x="336626" y="583575"/>
                </a:lnTo>
                <a:lnTo>
                  <a:pt x="339969" y="567033"/>
                </a:lnTo>
                <a:lnTo>
                  <a:pt x="339969" y="524505"/>
                </a:lnTo>
                <a:lnTo>
                  <a:pt x="368300" y="524505"/>
                </a:lnTo>
                <a:lnTo>
                  <a:pt x="368300" y="567033"/>
                </a:lnTo>
                <a:lnTo>
                  <a:pt x="362721" y="594584"/>
                </a:lnTo>
                <a:lnTo>
                  <a:pt x="352619" y="609560"/>
                </a:lnTo>
                <a:close/>
              </a:path>
              <a:path w="552450" h="638175">
                <a:moveTo>
                  <a:pt x="187903" y="581209"/>
                </a:moveTo>
                <a:lnTo>
                  <a:pt x="180396" y="581209"/>
                </a:lnTo>
                <a:lnTo>
                  <a:pt x="176784" y="579720"/>
                </a:lnTo>
                <a:lnTo>
                  <a:pt x="174163" y="577027"/>
                </a:lnTo>
                <a:lnTo>
                  <a:pt x="171471" y="574404"/>
                </a:lnTo>
                <a:lnTo>
                  <a:pt x="169984" y="570789"/>
                </a:lnTo>
                <a:lnTo>
                  <a:pt x="170055" y="565190"/>
                </a:lnTo>
                <a:lnTo>
                  <a:pt x="170267" y="564269"/>
                </a:lnTo>
                <a:lnTo>
                  <a:pt x="170431" y="563276"/>
                </a:lnTo>
                <a:lnTo>
                  <a:pt x="174163" y="557039"/>
                </a:lnTo>
                <a:lnTo>
                  <a:pt x="177421" y="553708"/>
                </a:lnTo>
                <a:lnTo>
                  <a:pt x="182308" y="552219"/>
                </a:lnTo>
                <a:lnTo>
                  <a:pt x="186912" y="553141"/>
                </a:lnTo>
                <a:lnTo>
                  <a:pt x="187833" y="553282"/>
                </a:lnTo>
                <a:lnTo>
                  <a:pt x="188682" y="553566"/>
                </a:lnTo>
                <a:lnTo>
                  <a:pt x="189532" y="553920"/>
                </a:lnTo>
                <a:lnTo>
                  <a:pt x="190453" y="554275"/>
                </a:lnTo>
                <a:lnTo>
                  <a:pt x="192790" y="555763"/>
                </a:lnTo>
                <a:lnTo>
                  <a:pt x="193499" y="556330"/>
                </a:lnTo>
                <a:lnTo>
                  <a:pt x="194136" y="557039"/>
                </a:lnTo>
                <a:lnTo>
                  <a:pt x="196828" y="559661"/>
                </a:lnTo>
                <a:lnTo>
                  <a:pt x="198315" y="563276"/>
                </a:lnTo>
                <a:lnTo>
                  <a:pt x="198315" y="570789"/>
                </a:lnTo>
                <a:lnTo>
                  <a:pt x="196828" y="574404"/>
                </a:lnTo>
                <a:lnTo>
                  <a:pt x="194136" y="577027"/>
                </a:lnTo>
                <a:lnTo>
                  <a:pt x="191516" y="579720"/>
                </a:lnTo>
                <a:lnTo>
                  <a:pt x="187903" y="581209"/>
                </a:lnTo>
                <a:close/>
              </a:path>
            </a:pathLst>
          </a:custGeom>
          <a:solidFill>
            <a:srgbClr val="6464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9143972" y="5140595"/>
            <a:ext cx="1850389" cy="1581150"/>
          </a:xfrm>
          <a:custGeom>
            <a:avLst/>
            <a:gdLst/>
            <a:ahLst/>
            <a:cxnLst/>
            <a:rect l="l" t="t" r="r" b="b"/>
            <a:pathLst>
              <a:path w="1850390" h="1581150">
                <a:moveTo>
                  <a:pt x="1849832" y="790860"/>
                </a:moveTo>
                <a:lnTo>
                  <a:pt x="1844175" y="811102"/>
                </a:lnTo>
                <a:lnTo>
                  <a:pt x="1827204" y="825695"/>
                </a:lnTo>
                <a:lnTo>
                  <a:pt x="1691436" y="883127"/>
                </a:lnTo>
                <a:lnTo>
                  <a:pt x="1651143" y="904021"/>
                </a:lnTo>
                <a:lnTo>
                  <a:pt x="1615512" y="931196"/>
                </a:lnTo>
                <a:lnTo>
                  <a:pt x="1585130" y="963930"/>
                </a:lnTo>
                <a:lnTo>
                  <a:pt x="1560587" y="1001500"/>
                </a:lnTo>
                <a:lnTo>
                  <a:pt x="1542469" y="1043182"/>
                </a:lnTo>
                <a:lnTo>
                  <a:pt x="1526103" y="1087226"/>
                </a:lnTo>
                <a:lnTo>
                  <a:pt x="1507235" y="1129989"/>
                </a:lnTo>
                <a:lnTo>
                  <a:pt x="1485954" y="1171383"/>
                </a:lnTo>
                <a:lnTo>
                  <a:pt x="1462350" y="1211318"/>
                </a:lnTo>
                <a:lnTo>
                  <a:pt x="1436511" y="1249706"/>
                </a:lnTo>
                <a:lnTo>
                  <a:pt x="1408527" y="1286457"/>
                </a:lnTo>
                <a:lnTo>
                  <a:pt x="1378487" y="1321483"/>
                </a:lnTo>
                <a:lnTo>
                  <a:pt x="1346479" y="1354694"/>
                </a:lnTo>
                <a:lnTo>
                  <a:pt x="1312595" y="1386001"/>
                </a:lnTo>
                <a:lnTo>
                  <a:pt x="1276921" y="1415315"/>
                </a:lnTo>
                <a:lnTo>
                  <a:pt x="1239548" y="1442548"/>
                </a:lnTo>
                <a:lnTo>
                  <a:pt x="1200566" y="1467610"/>
                </a:lnTo>
                <a:lnTo>
                  <a:pt x="1160062" y="1490411"/>
                </a:lnTo>
                <a:lnTo>
                  <a:pt x="1118126" y="1510864"/>
                </a:lnTo>
                <a:lnTo>
                  <a:pt x="1074848" y="1528878"/>
                </a:lnTo>
                <a:lnTo>
                  <a:pt x="1030316" y="1544366"/>
                </a:lnTo>
                <a:lnTo>
                  <a:pt x="984620" y="1557237"/>
                </a:lnTo>
                <a:lnTo>
                  <a:pt x="937849" y="1567403"/>
                </a:lnTo>
                <a:lnTo>
                  <a:pt x="890092" y="1574775"/>
                </a:lnTo>
                <a:lnTo>
                  <a:pt x="841438" y="1579263"/>
                </a:lnTo>
                <a:lnTo>
                  <a:pt x="791977" y="1580779"/>
                </a:lnTo>
                <a:lnTo>
                  <a:pt x="743724" y="1579340"/>
                </a:lnTo>
                <a:lnTo>
                  <a:pt x="696236" y="1575077"/>
                </a:lnTo>
                <a:lnTo>
                  <a:pt x="649598" y="1568072"/>
                </a:lnTo>
                <a:lnTo>
                  <a:pt x="603890" y="1558408"/>
                </a:lnTo>
                <a:lnTo>
                  <a:pt x="559196" y="1546166"/>
                </a:lnTo>
                <a:lnTo>
                  <a:pt x="515599" y="1531428"/>
                </a:lnTo>
                <a:lnTo>
                  <a:pt x="473182" y="1514278"/>
                </a:lnTo>
                <a:lnTo>
                  <a:pt x="432027" y="1494796"/>
                </a:lnTo>
                <a:lnTo>
                  <a:pt x="392217" y="1473064"/>
                </a:lnTo>
                <a:lnTo>
                  <a:pt x="353834" y="1449166"/>
                </a:lnTo>
                <a:lnTo>
                  <a:pt x="316963" y="1423183"/>
                </a:lnTo>
                <a:lnTo>
                  <a:pt x="281684" y="1395196"/>
                </a:lnTo>
                <a:lnTo>
                  <a:pt x="248082" y="1365289"/>
                </a:lnTo>
                <a:lnTo>
                  <a:pt x="216239" y="1333543"/>
                </a:lnTo>
                <a:lnTo>
                  <a:pt x="186237" y="1300040"/>
                </a:lnTo>
                <a:lnTo>
                  <a:pt x="158160" y="1264863"/>
                </a:lnTo>
                <a:lnTo>
                  <a:pt x="132091" y="1228093"/>
                </a:lnTo>
                <a:lnTo>
                  <a:pt x="108111" y="1189812"/>
                </a:lnTo>
                <a:lnTo>
                  <a:pt x="86304" y="1150103"/>
                </a:lnTo>
                <a:lnTo>
                  <a:pt x="66752" y="1109048"/>
                </a:lnTo>
                <a:lnTo>
                  <a:pt x="49539" y="1066729"/>
                </a:lnTo>
                <a:lnTo>
                  <a:pt x="34747" y="1023227"/>
                </a:lnTo>
                <a:lnTo>
                  <a:pt x="22458" y="978625"/>
                </a:lnTo>
                <a:lnTo>
                  <a:pt x="12757" y="933006"/>
                </a:lnTo>
                <a:lnTo>
                  <a:pt x="5725" y="886450"/>
                </a:lnTo>
                <a:lnTo>
                  <a:pt x="1445" y="839041"/>
                </a:lnTo>
                <a:lnTo>
                  <a:pt x="0" y="790860"/>
                </a:lnTo>
                <a:lnTo>
                  <a:pt x="1445" y="742675"/>
                </a:lnTo>
                <a:lnTo>
                  <a:pt x="5725" y="695255"/>
                </a:lnTo>
                <a:lnTo>
                  <a:pt x="12757" y="648682"/>
                </a:lnTo>
                <a:lnTo>
                  <a:pt x="22458" y="603039"/>
                </a:lnTo>
                <a:lnTo>
                  <a:pt x="34747" y="558408"/>
                </a:lnTo>
                <a:lnTo>
                  <a:pt x="49539" y="514872"/>
                </a:lnTo>
                <a:lnTo>
                  <a:pt x="66752" y="472515"/>
                </a:lnTo>
                <a:lnTo>
                  <a:pt x="86304" y="431418"/>
                </a:lnTo>
                <a:lnTo>
                  <a:pt x="108111" y="391664"/>
                </a:lnTo>
                <a:lnTo>
                  <a:pt x="132091" y="353336"/>
                </a:lnTo>
                <a:lnTo>
                  <a:pt x="158160" y="316516"/>
                </a:lnTo>
                <a:lnTo>
                  <a:pt x="186237" y="281287"/>
                </a:lnTo>
                <a:lnTo>
                  <a:pt x="216239" y="247732"/>
                </a:lnTo>
                <a:lnTo>
                  <a:pt x="248082" y="215934"/>
                </a:lnTo>
                <a:lnTo>
                  <a:pt x="281684" y="185975"/>
                </a:lnTo>
                <a:lnTo>
                  <a:pt x="316963" y="157937"/>
                </a:lnTo>
                <a:lnTo>
                  <a:pt x="353834" y="131904"/>
                </a:lnTo>
                <a:lnTo>
                  <a:pt x="392217" y="107958"/>
                </a:lnTo>
                <a:lnTo>
                  <a:pt x="432027" y="86182"/>
                </a:lnTo>
                <a:lnTo>
                  <a:pt x="473182" y="66658"/>
                </a:lnTo>
                <a:lnTo>
                  <a:pt x="515599" y="49469"/>
                </a:lnTo>
                <a:lnTo>
                  <a:pt x="559196" y="34698"/>
                </a:lnTo>
                <a:lnTo>
                  <a:pt x="603890" y="22427"/>
                </a:lnTo>
                <a:lnTo>
                  <a:pt x="649598" y="12739"/>
                </a:lnTo>
                <a:lnTo>
                  <a:pt x="696236" y="5717"/>
                </a:lnTo>
                <a:lnTo>
                  <a:pt x="743724" y="1443"/>
                </a:lnTo>
                <a:lnTo>
                  <a:pt x="791977" y="0"/>
                </a:lnTo>
                <a:lnTo>
                  <a:pt x="841432" y="1515"/>
                </a:lnTo>
                <a:lnTo>
                  <a:pt x="890068" y="6005"/>
                </a:lnTo>
                <a:lnTo>
                  <a:pt x="937799" y="13378"/>
                </a:lnTo>
                <a:lnTo>
                  <a:pt x="984537" y="23548"/>
                </a:lnTo>
                <a:lnTo>
                  <a:pt x="1030194" y="36425"/>
                </a:lnTo>
                <a:lnTo>
                  <a:pt x="1074683" y="51922"/>
                </a:lnTo>
                <a:lnTo>
                  <a:pt x="1117916" y="69949"/>
                </a:lnTo>
                <a:lnTo>
                  <a:pt x="1159808" y="90419"/>
                </a:lnTo>
                <a:lnTo>
                  <a:pt x="1200269" y="113243"/>
                </a:lnTo>
                <a:lnTo>
                  <a:pt x="1239213" y="138332"/>
                </a:lnTo>
                <a:lnTo>
                  <a:pt x="1276552" y="165598"/>
                </a:lnTo>
                <a:lnTo>
                  <a:pt x="1312199" y="194953"/>
                </a:lnTo>
                <a:lnTo>
                  <a:pt x="1346067" y="226308"/>
                </a:lnTo>
                <a:lnTo>
                  <a:pt x="1378068" y="259575"/>
                </a:lnTo>
                <a:lnTo>
                  <a:pt x="1408115" y="294664"/>
                </a:lnTo>
                <a:lnTo>
                  <a:pt x="1436120" y="331489"/>
                </a:lnTo>
                <a:lnTo>
                  <a:pt x="1461997" y="369960"/>
                </a:lnTo>
                <a:lnTo>
                  <a:pt x="1485658" y="409989"/>
                </a:lnTo>
                <a:lnTo>
                  <a:pt x="1507015" y="451487"/>
                </a:lnTo>
                <a:lnTo>
                  <a:pt x="1525981" y="494366"/>
                </a:lnTo>
                <a:lnTo>
                  <a:pt x="1542469" y="538538"/>
                </a:lnTo>
                <a:lnTo>
                  <a:pt x="1560587" y="579768"/>
                </a:lnTo>
                <a:lnTo>
                  <a:pt x="1585130" y="617112"/>
                </a:lnTo>
                <a:lnTo>
                  <a:pt x="1615512" y="649846"/>
                </a:lnTo>
                <a:lnTo>
                  <a:pt x="1651143" y="677247"/>
                </a:lnTo>
                <a:lnTo>
                  <a:pt x="1691436" y="698593"/>
                </a:lnTo>
                <a:lnTo>
                  <a:pt x="1827204" y="756024"/>
                </a:lnTo>
                <a:lnTo>
                  <a:pt x="1844175" y="770618"/>
                </a:lnTo>
                <a:lnTo>
                  <a:pt x="1849832" y="790860"/>
                </a:lnTo>
                <a:close/>
              </a:path>
            </a:pathLst>
          </a:custGeom>
          <a:solidFill>
            <a:srgbClr val="E4DED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75063" y="5203470"/>
            <a:ext cx="1399004" cy="1395983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9275968" y="5271463"/>
            <a:ext cx="1320165" cy="1318260"/>
          </a:xfrm>
          <a:custGeom>
            <a:avLst/>
            <a:gdLst/>
            <a:ahLst/>
            <a:cxnLst/>
            <a:rect l="l" t="t" r="r" b="b"/>
            <a:pathLst>
              <a:path w="1320165" h="1318259">
                <a:moveTo>
                  <a:pt x="1319961" y="659050"/>
                </a:moveTo>
                <a:lnTo>
                  <a:pt x="1318304" y="706117"/>
                </a:lnTo>
                <a:lnTo>
                  <a:pt x="1313407" y="752290"/>
                </a:lnTo>
                <a:lnTo>
                  <a:pt x="1305383" y="797459"/>
                </a:lnTo>
                <a:lnTo>
                  <a:pt x="1294341" y="841511"/>
                </a:lnTo>
                <a:lnTo>
                  <a:pt x="1280395" y="884336"/>
                </a:lnTo>
                <a:lnTo>
                  <a:pt x="1263656" y="925822"/>
                </a:lnTo>
                <a:lnTo>
                  <a:pt x="1244236" y="965856"/>
                </a:lnTo>
                <a:lnTo>
                  <a:pt x="1222246" y="1004329"/>
                </a:lnTo>
                <a:lnTo>
                  <a:pt x="1197798" y="1041127"/>
                </a:lnTo>
                <a:lnTo>
                  <a:pt x="1171004" y="1076141"/>
                </a:lnTo>
                <a:lnTo>
                  <a:pt x="1141975" y="1109257"/>
                </a:lnTo>
                <a:lnTo>
                  <a:pt x="1110823" y="1140365"/>
                </a:lnTo>
                <a:lnTo>
                  <a:pt x="1077660" y="1169353"/>
                </a:lnTo>
                <a:lnTo>
                  <a:pt x="1042598" y="1196109"/>
                </a:lnTo>
                <a:lnTo>
                  <a:pt x="1005747" y="1220523"/>
                </a:lnTo>
                <a:lnTo>
                  <a:pt x="967221" y="1242482"/>
                </a:lnTo>
                <a:lnTo>
                  <a:pt x="927129" y="1261875"/>
                </a:lnTo>
                <a:lnTo>
                  <a:pt x="885585" y="1278590"/>
                </a:lnTo>
                <a:lnTo>
                  <a:pt x="842700" y="1292516"/>
                </a:lnTo>
                <a:lnTo>
                  <a:pt x="798585" y="1303542"/>
                </a:lnTo>
                <a:lnTo>
                  <a:pt x="753352" y="1311556"/>
                </a:lnTo>
                <a:lnTo>
                  <a:pt x="707114" y="1316446"/>
                </a:lnTo>
                <a:lnTo>
                  <a:pt x="659980" y="1318100"/>
                </a:lnTo>
                <a:lnTo>
                  <a:pt x="612847" y="1316446"/>
                </a:lnTo>
                <a:lnTo>
                  <a:pt x="566609" y="1311556"/>
                </a:lnTo>
                <a:lnTo>
                  <a:pt x="521376" y="1303542"/>
                </a:lnTo>
                <a:lnTo>
                  <a:pt x="477261" y="1292516"/>
                </a:lnTo>
                <a:lnTo>
                  <a:pt x="434376" y="1278590"/>
                </a:lnTo>
                <a:lnTo>
                  <a:pt x="392832" y="1261875"/>
                </a:lnTo>
                <a:lnTo>
                  <a:pt x="352741" y="1242482"/>
                </a:lnTo>
                <a:lnTo>
                  <a:pt x="314214" y="1220523"/>
                </a:lnTo>
                <a:lnTo>
                  <a:pt x="277364" y="1196109"/>
                </a:lnTo>
                <a:lnTo>
                  <a:pt x="242301" y="1169353"/>
                </a:lnTo>
                <a:lnTo>
                  <a:pt x="209138" y="1140365"/>
                </a:lnTo>
                <a:lnTo>
                  <a:pt x="177986" y="1109257"/>
                </a:lnTo>
                <a:lnTo>
                  <a:pt x="148957" y="1076141"/>
                </a:lnTo>
                <a:lnTo>
                  <a:pt x="122163" y="1041127"/>
                </a:lnTo>
                <a:lnTo>
                  <a:pt x="97715" y="1004329"/>
                </a:lnTo>
                <a:lnTo>
                  <a:pt x="75725" y="965856"/>
                </a:lnTo>
                <a:lnTo>
                  <a:pt x="56305" y="925822"/>
                </a:lnTo>
                <a:lnTo>
                  <a:pt x="39566" y="884336"/>
                </a:lnTo>
                <a:lnTo>
                  <a:pt x="25620" y="841511"/>
                </a:lnTo>
                <a:lnTo>
                  <a:pt x="14578" y="797459"/>
                </a:lnTo>
                <a:lnTo>
                  <a:pt x="6553" y="752290"/>
                </a:lnTo>
                <a:lnTo>
                  <a:pt x="1657" y="706117"/>
                </a:lnTo>
                <a:lnTo>
                  <a:pt x="0" y="659050"/>
                </a:lnTo>
                <a:lnTo>
                  <a:pt x="1657" y="611983"/>
                </a:lnTo>
                <a:lnTo>
                  <a:pt x="6553" y="565810"/>
                </a:lnTo>
                <a:lnTo>
                  <a:pt x="14578" y="520641"/>
                </a:lnTo>
                <a:lnTo>
                  <a:pt x="25620" y="476588"/>
                </a:lnTo>
                <a:lnTo>
                  <a:pt x="39566" y="433763"/>
                </a:lnTo>
                <a:lnTo>
                  <a:pt x="56305" y="392278"/>
                </a:lnTo>
                <a:lnTo>
                  <a:pt x="75725" y="352243"/>
                </a:lnTo>
                <a:lnTo>
                  <a:pt x="97715" y="313771"/>
                </a:lnTo>
                <a:lnTo>
                  <a:pt x="122163" y="276972"/>
                </a:lnTo>
                <a:lnTo>
                  <a:pt x="148957" y="241959"/>
                </a:lnTo>
                <a:lnTo>
                  <a:pt x="177986" y="208843"/>
                </a:lnTo>
                <a:lnTo>
                  <a:pt x="209138" y="177735"/>
                </a:lnTo>
                <a:lnTo>
                  <a:pt x="242301" y="148747"/>
                </a:lnTo>
                <a:lnTo>
                  <a:pt x="277364" y="121990"/>
                </a:lnTo>
                <a:lnTo>
                  <a:pt x="314214" y="97577"/>
                </a:lnTo>
                <a:lnTo>
                  <a:pt x="352741" y="75618"/>
                </a:lnTo>
                <a:lnTo>
                  <a:pt x="392832" y="56225"/>
                </a:lnTo>
                <a:lnTo>
                  <a:pt x="434376" y="39510"/>
                </a:lnTo>
                <a:lnTo>
                  <a:pt x="477261" y="25583"/>
                </a:lnTo>
                <a:lnTo>
                  <a:pt x="521376" y="14558"/>
                </a:lnTo>
                <a:lnTo>
                  <a:pt x="566609" y="6544"/>
                </a:lnTo>
                <a:lnTo>
                  <a:pt x="612847" y="1654"/>
                </a:lnTo>
                <a:lnTo>
                  <a:pt x="659980" y="0"/>
                </a:lnTo>
                <a:lnTo>
                  <a:pt x="707114" y="1654"/>
                </a:lnTo>
                <a:lnTo>
                  <a:pt x="753352" y="6544"/>
                </a:lnTo>
                <a:lnTo>
                  <a:pt x="798585" y="14558"/>
                </a:lnTo>
                <a:lnTo>
                  <a:pt x="842700" y="25583"/>
                </a:lnTo>
                <a:lnTo>
                  <a:pt x="885585" y="39510"/>
                </a:lnTo>
                <a:lnTo>
                  <a:pt x="927129" y="56225"/>
                </a:lnTo>
                <a:lnTo>
                  <a:pt x="967221" y="75618"/>
                </a:lnTo>
                <a:lnTo>
                  <a:pt x="1005747" y="97577"/>
                </a:lnTo>
                <a:lnTo>
                  <a:pt x="1042598" y="121990"/>
                </a:lnTo>
                <a:lnTo>
                  <a:pt x="1077660" y="148747"/>
                </a:lnTo>
                <a:lnTo>
                  <a:pt x="1110823" y="177735"/>
                </a:lnTo>
                <a:lnTo>
                  <a:pt x="1141975" y="208843"/>
                </a:lnTo>
                <a:lnTo>
                  <a:pt x="1171004" y="241959"/>
                </a:lnTo>
                <a:lnTo>
                  <a:pt x="1197798" y="276972"/>
                </a:lnTo>
                <a:lnTo>
                  <a:pt x="1222246" y="313771"/>
                </a:lnTo>
                <a:lnTo>
                  <a:pt x="1244236" y="352243"/>
                </a:lnTo>
                <a:lnTo>
                  <a:pt x="1263656" y="392278"/>
                </a:lnTo>
                <a:lnTo>
                  <a:pt x="1280395" y="433763"/>
                </a:lnTo>
                <a:lnTo>
                  <a:pt x="1294341" y="476588"/>
                </a:lnTo>
                <a:lnTo>
                  <a:pt x="1305383" y="520641"/>
                </a:lnTo>
                <a:lnTo>
                  <a:pt x="1313407" y="565810"/>
                </a:lnTo>
                <a:lnTo>
                  <a:pt x="1318304" y="611983"/>
                </a:lnTo>
                <a:lnTo>
                  <a:pt x="1319961" y="659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9661333" y="5636802"/>
            <a:ext cx="590550" cy="590550"/>
          </a:xfrm>
          <a:custGeom>
            <a:avLst/>
            <a:gdLst/>
            <a:ahLst/>
            <a:cxnLst/>
            <a:rect l="l" t="t" r="r" b="b"/>
            <a:pathLst>
              <a:path w="590550" h="590550">
                <a:moveTo>
                  <a:pt x="190925" y="14919"/>
                </a:moveTo>
                <a:lnTo>
                  <a:pt x="190925" y="19481"/>
                </a:lnTo>
                <a:lnTo>
                  <a:pt x="190488" y="21675"/>
                </a:lnTo>
                <a:lnTo>
                  <a:pt x="176005" y="34400"/>
                </a:lnTo>
                <a:lnTo>
                  <a:pt x="34400" y="34400"/>
                </a:lnTo>
                <a:lnTo>
                  <a:pt x="34400" y="167405"/>
                </a:lnTo>
                <a:lnTo>
                  <a:pt x="19481" y="182325"/>
                </a:lnTo>
                <a:lnTo>
                  <a:pt x="14919" y="182325"/>
                </a:lnTo>
                <a:lnTo>
                  <a:pt x="0" y="167405"/>
                </a:lnTo>
                <a:lnTo>
                  <a:pt x="0" y="14919"/>
                </a:lnTo>
                <a:lnTo>
                  <a:pt x="14919" y="0"/>
                </a:lnTo>
                <a:lnTo>
                  <a:pt x="176005" y="0"/>
                </a:lnTo>
                <a:lnTo>
                  <a:pt x="190488" y="12725"/>
                </a:lnTo>
                <a:lnTo>
                  <a:pt x="190925" y="14919"/>
                </a:lnTo>
                <a:close/>
              </a:path>
              <a:path w="590550" h="590550">
                <a:moveTo>
                  <a:pt x="248374" y="99431"/>
                </a:moveTo>
                <a:lnTo>
                  <a:pt x="248374" y="230818"/>
                </a:lnTo>
                <a:lnTo>
                  <a:pt x="247938" y="233012"/>
                </a:lnTo>
                <a:lnTo>
                  <a:pt x="233455" y="245737"/>
                </a:lnTo>
                <a:lnTo>
                  <a:pt x="102068" y="245622"/>
                </a:lnTo>
                <a:lnTo>
                  <a:pt x="87149" y="230703"/>
                </a:lnTo>
                <a:lnTo>
                  <a:pt x="87149" y="99431"/>
                </a:lnTo>
                <a:lnTo>
                  <a:pt x="102068" y="84511"/>
                </a:lnTo>
                <a:lnTo>
                  <a:pt x="121550" y="84511"/>
                </a:lnTo>
                <a:lnTo>
                  <a:pt x="121550" y="211336"/>
                </a:lnTo>
                <a:lnTo>
                  <a:pt x="213974" y="211221"/>
                </a:lnTo>
                <a:lnTo>
                  <a:pt x="213974" y="84511"/>
                </a:lnTo>
                <a:lnTo>
                  <a:pt x="233455" y="84511"/>
                </a:lnTo>
                <a:lnTo>
                  <a:pt x="247938" y="97237"/>
                </a:lnTo>
                <a:lnTo>
                  <a:pt x="248374" y="99431"/>
                </a:lnTo>
                <a:close/>
              </a:path>
              <a:path w="590550" h="590550">
                <a:moveTo>
                  <a:pt x="213974" y="84511"/>
                </a:moveTo>
                <a:lnTo>
                  <a:pt x="213974" y="118797"/>
                </a:lnTo>
                <a:lnTo>
                  <a:pt x="121550" y="118797"/>
                </a:lnTo>
                <a:lnTo>
                  <a:pt x="121550" y="84511"/>
                </a:lnTo>
                <a:lnTo>
                  <a:pt x="213974" y="84511"/>
                </a:lnTo>
                <a:close/>
              </a:path>
              <a:path w="590550" h="590550">
                <a:moveTo>
                  <a:pt x="190925" y="573120"/>
                </a:moveTo>
                <a:lnTo>
                  <a:pt x="176005" y="590320"/>
                </a:lnTo>
                <a:lnTo>
                  <a:pt x="14919" y="590320"/>
                </a:lnTo>
                <a:lnTo>
                  <a:pt x="0" y="575401"/>
                </a:lnTo>
                <a:lnTo>
                  <a:pt x="0" y="422915"/>
                </a:lnTo>
                <a:lnTo>
                  <a:pt x="14919" y="407995"/>
                </a:lnTo>
                <a:lnTo>
                  <a:pt x="19481" y="407995"/>
                </a:lnTo>
                <a:lnTo>
                  <a:pt x="34400" y="556148"/>
                </a:lnTo>
                <a:lnTo>
                  <a:pt x="176005" y="556171"/>
                </a:lnTo>
                <a:lnTo>
                  <a:pt x="190810" y="573349"/>
                </a:lnTo>
                <a:lnTo>
                  <a:pt x="190925" y="573120"/>
                </a:lnTo>
                <a:close/>
              </a:path>
              <a:path w="590550" h="590550">
                <a:moveTo>
                  <a:pt x="248374" y="359502"/>
                </a:moveTo>
                <a:lnTo>
                  <a:pt x="248374" y="490889"/>
                </a:lnTo>
                <a:lnTo>
                  <a:pt x="247938" y="493083"/>
                </a:lnTo>
                <a:lnTo>
                  <a:pt x="233455" y="505808"/>
                </a:lnTo>
                <a:lnTo>
                  <a:pt x="102068" y="505808"/>
                </a:lnTo>
                <a:lnTo>
                  <a:pt x="87149" y="490889"/>
                </a:lnTo>
                <a:lnTo>
                  <a:pt x="87149" y="359502"/>
                </a:lnTo>
                <a:lnTo>
                  <a:pt x="102068" y="344583"/>
                </a:lnTo>
                <a:lnTo>
                  <a:pt x="121550" y="344583"/>
                </a:lnTo>
                <a:lnTo>
                  <a:pt x="121550" y="471407"/>
                </a:lnTo>
                <a:lnTo>
                  <a:pt x="213974" y="471407"/>
                </a:lnTo>
                <a:lnTo>
                  <a:pt x="213974" y="344583"/>
                </a:lnTo>
                <a:lnTo>
                  <a:pt x="233455" y="344583"/>
                </a:lnTo>
                <a:lnTo>
                  <a:pt x="247938" y="357308"/>
                </a:lnTo>
                <a:lnTo>
                  <a:pt x="248374" y="359502"/>
                </a:lnTo>
                <a:close/>
              </a:path>
              <a:path w="590550" h="590550">
                <a:moveTo>
                  <a:pt x="312360" y="292879"/>
                </a:moveTo>
                <a:lnTo>
                  <a:pt x="312360" y="492380"/>
                </a:lnTo>
                <a:lnTo>
                  <a:pt x="297441" y="507299"/>
                </a:lnTo>
                <a:lnTo>
                  <a:pt x="292879" y="507299"/>
                </a:lnTo>
                <a:lnTo>
                  <a:pt x="277959" y="492380"/>
                </a:lnTo>
                <a:lnTo>
                  <a:pt x="277959" y="312360"/>
                </a:lnTo>
                <a:lnTo>
                  <a:pt x="104706" y="312360"/>
                </a:lnTo>
                <a:lnTo>
                  <a:pt x="89786" y="297441"/>
                </a:lnTo>
                <a:lnTo>
                  <a:pt x="89786" y="292879"/>
                </a:lnTo>
                <a:lnTo>
                  <a:pt x="104706" y="277959"/>
                </a:lnTo>
                <a:lnTo>
                  <a:pt x="297441" y="277959"/>
                </a:lnTo>
                <a:lnTo>
                  <a:pt x="311924" y="290685"/>
                </a:lnTo>
                <a:lnTo>
                  <a:pt x="312360" y="292879"/>
                </a:lnTo>
                <a:close/>
              </a:path>
              <a:path w="590550" h="590550">
                <a:moveTo>
                  <a:pt x="213974" y="344583"/>
                </a:moveTo>
                <a:lnTo>
                  <a:pt x="213974" y="378983"/>
                </a:lnTo>
                <a:lnTo>
                  <a:pt x="121550" y="378983"/>
                </a:lnTo>
                <a:lnTo>
                  <a:pt x="121550" y="344583"/>
                </a:lnTo>
                <a:lnTo>
                  <a:pt x="213974" y="344583"/>
                </a:lnTo>
                <a:close/>
              </a:path>
              <a:path w="590550" h="590550">
                <a:moveTo>
                  <a:pt x="503171" y="101712"/>
                </a:moveTo>
                <a:lnTo>
                  <a:pt x="503171" y="230818"/>
                </a:lnTo>
                <a:lnTo>
                  <a:pt x="488251" y="245737"/>
                </a:lnTo>
                <a:lnTo>
                  <a:pt x="356865" y="245737"/>
                </a:lnTo>
                <a:lnTo>
                  <a:pt x="341945" y="230817"/>
                </a:lnTo>
                <a:lnTo>
                  <a:pt x="341945" y="99431"/>
                </a:lnTo>
                <a:lnTo>
                  <a:pt x="356865" y="84511"/>
                </a:lnTo>
                <a:lnTo>
                  <a:pt x="376346" y="84511"/>
                </a:lnTo>
                <a:lnTo>
                  <a:pt x="376346" y="211336"/>
                </a:lnTo>
                <a:lnTo>
                  <a:pt x="468770" y="211336"/>
                </a:lnTo>
                <a:lnTo>
                  <a:pt x="468770" y="84511"/>
                </a:lnTo>
                <a:lnTo>
                  <a:pt x="488251" y="84511"/>
                </a:lnTo>
                <a:lnTo>
                  <a:pt x="503171" y="99431"/>
                </a:lnTo>
                <a:lnTo>
                  <a:pt x="503171" y="101712"/>
                </a:lnTo>
                <a:close/>
              </a:path>
              <a:path w="590550" h="590550">
                <a:moveTo>
                  <a:pt x="468770" y="84511"/>
                </a:moveTo>
                <a:lnTo>
                  <a:pt x="468770" y="118912"/>
                </a:lnTo>
                <a:lnTo>
                  <a:pt x="376346" y="118912"/>
                </a:lnTo>
                <a:lnTo>
                  <a:pt x="376346" y="84511"/>
                </a:lnTo>
                <a:lnTo>
                  <a:pt x="468770" y="84511"/>
                </a:lnTo>
                <a:close/>
              </a:path>
              <a:path w="590550" h="590550">
                <a:moveTo>
                  <a:pt x="590320" y="14919"/>
                </a:moveTo>
                <a:lnTo>
                  <a:pt x="590320" y="167405"/>
                </a:lnTo>
                <a:lnTo>
                  <a:pt x="589884" y="169599"/>
                </a:lnTo>
                <a:lnTo>
                  <a:pt x="575401" y="182325"/>
                </a:lnTo>
                <a:lnTo>
                  <a:pt x="570839" y="182325"/>
                </a:lnTo>
                <a:lnTo>
                  <a:pt x="555919" y="167405"/>
                </a:lnTo>
                <a:lnTo>
                  <a:pt x="555919" y="34400"/>
                </a:lnTo>
                <a:lnTo>
                  <a:pt x="414314" y="34400"/>
                </a:lnTo>
                <a:lnTo>
                  <a:pt x="399395" y="19481"/>
                </a:lnTo>
                <a:lnTo>
                  <a:pt x="399395" y="14919"/>
                </a:lnTo>
                <a:lnTo>
                  <a:pt x="414314" y="0"/>
                </a:lnTo>
                <a:lnTo>
                  <a:pt x="575401" y="0"/>
                </a:lnTo>
                <a:lnTo>
                  <a:pt x="589884" y="12725"/>
                </a:lnTo>
                <a:lnTo>
                  <a:pt x="590320" y="14919"/>
                </a:lnTo>
                <a:close/>
              </a:path>
              <a:path w="590550" h="590550">
                <a:moveTo>
                  <a:pt x="503171" y="359502"/>
                </a:moveTo>
                <a:lnTo>
                  <a:pt x="503171" y="490889"/>
                </a:lnTo>
                <a:lnTo>
                  <a:pt x="502735" y="493083"/>
                </a:lnTo>
                <a:lnTo>
                  <a:pt x="488251" y="505808"/>
                </a:lnTo>
                <a:lnTo>
                  <a:pt x="356865" y="505808"/>
                </a:lnTo>
                <a:lnTo>
                  <a:pt x="341945" y="490889"/>
                </a:lnTo>
                <a:lnTo>
                  <a:pt x="341945" y="359502"/>
                </a:lnTo>
                <a:lnTo>
                  <a:pt x="376346" y="344583"/>
                </a:lnTo>
                <a:lnTo>
                  <a:pt x="376346" y="471407"/>
                </a:lnTo>
                <a:lnTo>
                  <a:pt x="468770" y="471407"/>
                </a:lnTo>
                <a:lnTo>
                  <a:pt x="468770" y="344583"/>
                </a:lnTo>
                <a:lnTo>
                  <a:pt x="488251" y="344583"/>
                </a:lnTo>
                <a:lnTo>
                  <a:pt x="502735" y="357308"/>
                </a:lnTo>
                <a:lnTo>
                  <a:pt x="503171" y="359502"/>
                </a:lnTo>
                <a:close/>
              </a:path>
              <a:path w="590550" h="590550">
                <a:moveTo>
                  <a:pt x="468770" y="344583"/>
                </a:moveTo>
                <a:lnTo>
                  <a:pt x="468770" y="378984"/>
                </a:lnTo>
                <a:lnTo>
                  <a:pt x="376346" y="378983"/>
                </a:lnTo>
                <a:lnTo>
                  <a:pt x="376346" y="344583"/>
                </a:lnTo>
                <a:lnTo>
                  <a:pt x="468770" y="344583"/>
                </a:lnTo>
                <a:close/>
              </a:path>
              <a:path w="590550" h="590550">
                <a:moveTo>
                  <a:pt x="590320" y="422915"/>
                </a:moveTo>
                <a:lnTo>
                  <a:pt x="590320" y="575401"/>
                </a:lnTo>
                <a:lnTo>
                  <a:pt x="589884" y="577595"/>
                </a:lnTo>
                <a:lnTo>
                  <a:pt x="414314" y="590320"/>
                </a:lnTo>
                <a:lnTo>
                  <a:pt x="412120" y="589884"/>
                </a:lnTo>
                <a:lnTo>
                  <a:pt x="399395" y="575401"/>
                </a:lnTo>
                <a:lnTo>
                  <a:pt x="399395" y="570839"/>
                </a:lnTo>
                <a:lnTo>
                  <a:pt x="555919" y="555919"/>
                </a:lnTo>
                <a:lnTo>
                  <a:pt x="555919" y="422915"/>
                </a:lnTo>
                <a:lnTo>
                  <a:pt x="570839" y="407995"/>
                </a:lnTo>
                <a:lnTo>
                  <a:pt x="575401" y="407995"/>
                </a:lnTo>
                <a:lnTo>
                  <a:pt x="589884" y="420720"/>
                </a:lnTo>
                <a:lnTo>
                  <a:pt x="590320" y="422915"/>
                </a:lnTo>
                <a:close/>
              </a:path>
              <a:path w="590550" h="590550">
                <a:moveTo>
                  <a:pt x="507299" y="292879"/>
                </a:moveTo>
                <a:lnTo>
                  <a:pt x="507299" y="297441"/>
                </a:lnTo>
                <a:lnTo>
                  <a:pt x="506863" y="299635"/>
                </a:lnTo>
                <a:lnTo>
                  <a:pt x="492380" y="312360"/>
                </a:lnTo>
                <a:lnTo>
                  <a:pt x="355529" y="312277"/>
                </a:lnTo>
                <a:lnTo>
                  <a:pt x="341028" y="297441"/>
                </a:lnTo>
                <a:lnTo>
                  <a:pt x="341028" y="292914"/>
                </a:lnTo>
                <a:lnTo>
                  <a:pt x="492380" y="277959"/>
                </a:lnTo>
                <a:lnTo>
                  <a:pt x="494574" y="278396"/>
                </a:lnTo>
                <a:lnTo>
                  <a:pt x="507299" y="292879"/>
                </a:lnTo>
                <a:close/>
              </a:path>
              <a:path w="590550" h="590550">
                <a:moveTo>
                  <a:pt x="312360" y="97940"/>
                </a:moveTo>
                <a:lnTo>
                  <a:pt x="312360" y="151237"/>
                </a:lnTo>
                <a:lnTo>
                  <a:pt x="311924" y="153431"/>
                </a:lnTo>
                <a:lnTo>
                  <a:pt x="297441" y="166156"/>
                </a:lnTo>
                <a:lnTo>
                  <a:pt x="292879" y="166156"/>
                </a:lnTo>
                <a:lnTo>
                  <a:pt x="277959" y="151237"/>
                </a:lnTo>
                <a:lnTo>
                  <a:pt x="277959" y="97940"/>
                </a:lnTo>
                <a:lnTo>
                  <a:pt x="292879" y="83021"/>
                </a:lnTo>
                <a:lnTo>
                  <a:pt x="297441" y="83021"/>
                </a:lnTo>
                <a:lnTo>
                  <a:pt x="312360" y="97940"/>
                </a:lnTo>
                <a:close/>
              </a:path>
              <a:path w="590550" h="590550">
                <a:moveTo>
                  <a:pt x="312360" y="214789"/>
                </a:moveTo>
                <a:lnTo>
                  <a:pt x="312360" y="242285"/>
                </a:lnTo>
                <a:lnTo>
                  <a:pt x="311924" y="244479"/>
                </a:lnTo>
                <a:lnTo>
                  <a:pt x="297441" y="257204"/>
                </a:lnTo>
                <a:lnTo>
                  <a:pt x="292879" y="257204"/>
                </a:lnTo>
                <a:lnTo>
                  <a:pt x="277959" y="242285"/>
                </a:lnTo>
                <a:lnTo>
                  <a:pt x="277959" y="214789"/>
                </a:lnTo>
                <a:lnTo>
                  <a:pt x="292879" y="199869"/>
                </a:lnTo>
                <a:lnTo>
                  <a:pt x="297441" y="199869"/>
                </a:lnTo>
                <a:lnTo>
                  <a:pt x="312360" y="214789"/>
                </a:lnTo>
                <a:close/>
              </a:path>
            </a:pathLst>
          </a:custGeom>
          <a:solidFill>
            <a:srgbClr val="6464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9143972" y="2178576"/>
            <a:ext cx="1850389" cy="1581150"/>
          </a:xfrm>
          <a:custGeom>
            <a:avLst/>
            <a:gdLst/>
            <a:ahLst/>
            <a:cxnLst/>
            <a:rect l="l" t="t" r="r" b="b"/>
            <a:pathLst>
              <a:path w="1850390" h="1581150">
                <a:moveTo>
                  <a:pt x="1849832" y="790860"/>
                </a:moveTo>
                <a:lnTo>
                  <a:pt x="1844175" y="811102"/>
                </a:lnTo>
                <a:lnTo>
                  <a:pt x="1827204" y="825695"/>
                </a:lnTo>
                <a:lnTo>
                  <a:pt x="1691436" y="883127"/>
                </a:lnTo>
                <a:lnTo>
                  <a:pt x="1651143" y="904021"/>
                </a:lnTo>
                <a:lnTo>
                  <a:pt x="1615512" y="931196"/>
                </a:lnTo>
                <a:lnTo>
                  <a:pt x="1585130" y="963930"/>
                </a:lnTo>
                <a:lnTo>
                  <a:pt x="1560587" y="1001500"/>
                </a:lnTo>
                <a:lnTo>
                  <a:pt x="1542469" y="1043182"/>
                </a:lnTo>
                <a:lnTo>
                  <a:pt x="1526103" y="1087226"/>
                </a:lnTo>
                <a:lnTo>
                  <a:pt x="1507235" y="1129989"/>
                </a:lnTo>
                <a:lnTo>
                  <a:pt x="1485954" y="1171383"/>
                </a:lnTo>
                <a:lnTo>
                  <a:pt x="1462350" y="1211318"/>
                </a:lnTo>
                <a:lnTo>
                  <a:pt x="1436511" y="1249706"/>
                </a:lnTo>
                <a:lnTo>
                  <a:pt x="1408527" y="1286457"/>
                </a:lnTo>
                <a:lnTo>
                  <a:pt x="1378487" y="1321483"/>
                </a:lnTo>
                <a:lnTo>
                  <a:pt x="1346479" y="1354694"/>
                </a:lnTo>
                <a:lnTo>
                  <a:pt x="1312595" y="1386001"/>
                </a:lnTo>
                <a:lnTo>
                  <a:pt x="1276921" y="1415315"/>
                </a:lnTo>
                <a:lnTo>
                  <a:pt x="1239548" y="1442548"/>
                </a:lnTo>
                <a:lnTo>
                  <a:pt x="1200566" y="1467610"/>
                </a:lnTo>
                <a:lnTo>
                  <a:pt x="1160062" y="1490411"/>
                </a:lnTo>
                <a:lnTo>
                  <a:pt x="1118126" y="1510864"/>
                </a:lnTo>
                <a:lnTo>
                  <a:pt x="1074848" y="1528878"/>
                </a:lnTo>
                <a:lnTo>
                  <a:pt x="1030316" y="1544366"/>
                </a:lnTo>
                <a:lnTo>
                  <a:pt x="984620" y="1557237"/>
                </a:lnTo>
                <a:lnTo>
                  <a:pt x="937849" y="1567403"/>
                </a:lnTo>
                <a:lnTo>
                  <a:pt x="890092" y="1574775"/>
                </a:lnTo>
                <a:lnTo>
                  <a:pt x="841438" y="1579263"/>
                </a:lnTo>
                <a:lnTo>
                  <a:pt x="791977" y="1580779"/>
                </a:lnTo>
                <a:lnTo>
                  <a:pt x="743724" y="1579340"/>
                </a:lnTo>
                <a:lnTo>
                  <a:pt x="696236" y="1575077"/>
                </a:lnTo>
                <a:lnTo>
                  <a:pt x="649598" y="1568072"/>
                </a:lnTo>
                <a:lnTo>
                  <a:pt x="603890" y="1558408"/>
                </a:lnTo>
                <a:lnTo>
                  <a:pt x="559196" y="1546166"/>
                </a:lnTo>
                <a:lnTo>
                  <a:pt x="515599" y="1531428"/>
                </a:lnTo>
                <a:lnTo>
                  <a:pt x="473182" y="1514278"/>
                </a:lnTo>
                <a:lnTo>
                  <a:pt x="432027" y="1494796"/>
                </a:lnTo>
                <a:lnTo>
                  <a:pt x="392217" y="1473064"/>
                </a:lnTo>
                <a:lnTo>
                  <a:pt x="353834" y="1449166"/>
                </a:lnTo>
                <a:lnTo>
                  <a:pt x="316963" y="1423183"/>
                </a:lnTo>
                <a:lnTo>
                  <a:pt x="281684" y="1395196"/>
                </a:lnTo>
                <a:lnTo>
                  <a:pt x="248082" y="1365289"/>
                </a:lnTo>
                <a:lnTo>
                  <a:pt x="216239" y="1333543"/>
                </a:lnTo>
                <a:lnTo>
                  <a:pt x="186237" y="1300040"/>
                </a:lnTo>
                <a:lnTo>
                  <a:pt x="158160" y="1264863"/>
                </a:lnTo>
                <a:lnTo>
                  <a:pt x="132091" y="1228093"/>
                </a:lnTo>
                <a:lnTo>
                  <a:pt x="108111" y="1189812"/>
                </a:lnTo>
                <a:lnTo>
                  <a:pt x="86304" y="1150103"/>
                </a:lnTo>
                <a:lnTo>
                  <a:pt x="66752" y="1109048"/>
                </a:lnTo>
                <a:lnTo>
                  <a:pt x="49539" y="1066729"/>
                </a:lnTo>
                <a:lnTo>
                  <a:pt x="34747" y="1023227"/>
                </a:lnTo>
                <a:lnTo>
                  <a:pt x="22458" y="978625"/>
                </a:lnTo>
                <a:lnTo>
                  <a:pt x="12757" y="933006"/>
                </a:lnTo>
                <a:lnTo>
                  <a:pt x="5725" y="886450"/>
                </a:lnTo>
                <a:lnTo>
                  <a:pt x="1445" y="839041"/>
                </a:lnTo>
                <a:lnTo>
                  <a:pt x="0" y="790860"/>
                </a:lnTo>
                <a:lnTo>
                  <a:pt x="1445" y="742675"/>
                </a:lnTo>
                <a:lnTo>
                  <a:pt x="5725" y="695255"/>
                </a:lnTo>
                <a:lnTo>
                  <a:pt x="12757" y="648682"/>
                </a:lnTo>
                <a:lnTo>
                  <a:pt x="22458" y="603039"/>
                </a:lnTo>
                <a:lnTo>
                  <a:pt x="34747" y="558408"/>
                </a:lnTo>
                <a:lnTo>
                  <a:pt x="49539" y="514872"/>
                </a:lnTo>
                <a:lnTo>
                  <a:pt x="66752" y="472515"/>
                </a:lnTo>
                <a:lnTo>
                  <a:pt x="86304" y="431418"/>
                </a:lnTo>
                <a:lnTo>
                  <a:pt x="108111" y="391664"/>
                </a:lnTo>
                <a:lnTo>
                  <a:pt x="132091" y="353336"/>
                </a:lnTo>
                <a:lnTo>
                  <a:pt x="158160" y="316516"/>
                </a:lnTo>
                <a:lnTo>
                  <a:pt x="186237" y="281287"/>
                </a:lnTo>
                <a:lnTo>
                  <a:pt x="216239" y="247732"/>
                </a:lnTo>
                <a:lnTo>
                  <a:pt x="248082" y="215934"/>
                </a:lnTo>
                <a:lnTo>
                  <a:pt x="281684" y="185975"/>
                </a:lnTo>
                <a:lnTo>
                  <a:pt x="316963" y="157937"/>
                </a:lnTo>
                <a:lnTo>
                  <a:pt x="353834" y="131904"/>
                </a:lnTo>
                <a:lnTo>
                  <a:pt x="392217" y="107958"/>
                </a:lnTo>
                <a:lnTo>
                  <a:pt x="432027" y="86182"/>
                </a:lnTo>
                <a:lnTo>
                  <a:pt x="473182" y="66658"/>
                </a:lnTo>
                <a:lnTo>
                  <a:pt x="515599" y="49469"/>
                </a:lnTo>
                <a:lnTo>
                  <a:pt x="559196" y="34698"/>
                </a:lnTo>
                <a:lnTo>
                  <a:pt x="603890" y="22427"/>
                </a:lnTo>
                <a:lnTo>
                  <a:pt x="649598" y="12739"/>
                </a:lnTo>
                <a:lnTo>
                  <a:pt x="696236" y="5717"/>
                </a:lnTo>
                <a:lnTo>
                  <a:pt x="743724" y="1443"/>
                </a:lnTo>
                <a:lnTo>
                  <a:pt x="791977" y="0"/>
                </a:lnTo>
                <a:lnTo>
                  <a:pt x="841432" y="1515"/>
                </a:lnTo>
                <a:lnTo>
                  <a:pt x="890068" y="6005"/>
                </a:lnTo>
                <a:lnTo>
                  <a:pt x="937799" y="13378"/>
                </a:lnTo>
                <a:lnTo>
                  <a:pt x="984537" y="23548"/>
                </a:lnTo>
                <a:lnTo>
                  <a:pt x="1030194" y="36425"/>
                </a:lnTo>
                <a:lnTo>
                  <a:pt x="1074683" y="51922"/>
                </a:lnTo>
                <a:lnTo>
                  <a:pt x="1117916" y="69949"/>
                </a:lnTo>
                <a:lnTo>
                  <a:pt x="1159808" y="90419"/>
                </a:lnTo>
                <a:lnTo>
                  <a:pt x="1200269" y="113243"/>
                </a:lnTo>
                <a:lnTo>
                  <a:pt x="1239213" y="138332"/>
                </a:lnTo>
                <a:lnTo>
                  <a:pt x="1276552" y="165598"/>
                </a:lnTo>
                <a:lnTo>
                  <a:pt x="1312199" y="194953"/>
                </a:lnTo>
                <a:lnTo>
                  <a:pt x="1346067" y="226308"/>
                </a:lnTo>
                <a:lnTo>
                  <a:pt x="1378068" y="259575"/>
                </a:lnTo>
                <a:lnTo>
                  <a:pt x="1408115" y="294664"/>
                </a:lnTo>
                <a:lnTo>
                  <a:pt x="1436120" y="331489"/>
                </a:lnTo>
                <a:lnTo>
                  <a:pt x="1461997" y="369960"/>
                </a:lnTo>
                <a:lnTo>
                  <a:pt x="1485658" y="409989"/>
                </a:lnTo>
                <a:lnTo>
                  <a:pt x="1507015" y="451487"/>
                </a:lnTo>
                <a:lnTo>
                  <a:pt x="1525981" y="494366"/>
                </a:lnTo>
                <a:lnTo>
                  <a:pt x="1542469" y="538538"/>
                </a:lnTo>
                <a:lnTo>
                  <a:pt x="1560587" y="579768"/>
                </a:lnTo>
                <a:lnTo>
                  <a:pt x="1585130" y="617112"/>
                </a:lnTo>
                <a:lnTo>
                  <a:pt x="1615512" y="649846"/>
                </a:lnTo>
                <a:lnTo>
                  <a:pt x="1651143" y="677247"/>
                </a:lnTo>
                <a:lnTo>
                  <a:pt x="1691436" y="698593"/>
                </a:lnTo>
                <a:lnTo>
                  <a:pt x="1827204" y="756024"/>
                </a:lnTo>
                <a:lnTo>
                  <a:pt x="1844175" y="770618"/>
                </a:lnTo>
                <a:lnTo>
                  <a:pt x="1849832" y="790860"/>
                </a:lnTo>
                <a:close/>
              </a:path>
            </a:pathLst>
          </a:custGeom>
          <a:solidFill>
            <a:srgbClr val="F1948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75063" y="2243327"/>
            <a:ext cx="1399004" cy="1394107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9275968" y="2309444"/>
            <a:ext cx="1320165" cy="1318260"/>
          </a:xfrm>
          <a:custGeom>
            <a:avLst/>
            <a:gdLst/>
            <a:ahLst/>
            <a:cxnLst/>
            <a:rect l="l" t="t" r="r" b="b"/>
            <a:pathLst>
              <a:path w="1320165" h="1318260">
                <a:moveTo>
                  <a:pt x="1319961" y="659050"/>
                </a:moveTo>
                <a:lnTo>
                  <a:pt x="1318304" y="706117"/>
                </a:lnTo>
                <a:lnTo>
                  <a:pt x="1313407" y="752290"/>
                </a:lnTo>
                <a:lnTo>
                  <a:pt x="1305383" y="797459"/>
                </a:lnTo>
                <a:lnTo>
                  <a:pt x="1294341" y="841511"/>
                </a:lnTo>
                <a:lnTo>
                  <a:pt x="1280395" y="884336"/>
                </a:lnTo>
                <a:lnTo>
                  <a:pt x="1263656" y="925822"/>
                </a:lnTo>
                <a:lnTo>
                  <a:pt x="1244236" y="965856"/>
                </a:lnTo>
                <a:lnTo>
                  <a:pt x="1222246" y="1004329"/>
                </a:lnTo>
                <a:lnTo>
                  <a:pt x="1197798" y="1041127"/>
                </a:lnTo>
                <a:lnTo>
                  <a:pt x="1171004" y="1076141"/>
                </a:lnTo>
                <a:lnTo>
                  <a:pt x="1141975" y="1109257"/>
                </a:lnTo>
                <a:lnTo>
                  <a:pt x="1110823" y="1140365"/>
                </a:lnTo>
                <a:lnTo>
                  <a:pt x="1077660" y="1169353"/>
                </a:lnTo>
                <a:lnTo>
                  <a:pt x="1042598" y="1196109"/>
                </a:lnTo>
                <a:lnTo>
                  <a:pt x="1005747" y="1220523"/>
                </a:lnTo>
                <a:lnTo>
                  <a:pt x="967221" y="1242482"/>
                </a:lnTo>
                <a:lnTo>
                  <a:pt x="927129" y="1261875"/>
                </a:lnTo>
                <a:lnTo>
                  <a:pt x="885585" y="1278590"/>
                </a:lnTo>
                <a:lnTo>
                  <a:pt x="842700" y="1292516"/>
                </a:lnTo>
                <a:lnTo>
                  <a:pt x="798585" y="1303542"/>
                </a:lnTo>
                <a:lnTo>
                  <a:pt x="753352" y="1311556"/>
                </a:lnTo>
                <a:lnTo>
                  <a:pt x="707114" y="1316446"/>
                </a:lnTo>
                <a:lnTo>
                  <a:pt x="659980" y="1318100"/>
                </a:lnTo>
                <a:lnTo>
                  <a:pt x="612847" y="1316446"/>
                </a:lnTo>
                <a:lnTo>
                  <a:pt x="566609" y="1311556"/>
                </a:lnTo>
                <a:lnTo>
                  <a:pt x="521376" y="1303542"/>
                </a:lnTo>
                <a:lnTo>
                  <a:pt x="477261" y="1292516"/>
                </a:lnTo>
                <a:lnTo>
                  <a:pt x="434376" y="1278590"/>
                </a:lnTo>
                <a:lnTo>
                  <a:pt x="392832" y="1261875"/>
                </a:lnTo>
                <a:lnTo>
                  <a:pt x="352741" y="1242482"/>
                </a:lnTo>
                <a:lnTo>
                  <a:pt x="314214" y="1220523"/>
                </a:lnTo>
                <a:lnTo>
                  <a:pt x="277364" y="1196109"/>
                </a:lnTo>
                <a:lnTo>
                  <a:pt x="242301" y="1169353"/>
                </a:lnTo>
                <a:lnTo>
                  <a:pt x="209138" y="1140365"/>
                </a:lnTo>
                <a:lnTo>
                  <a:pt x="177986" y="1109257"/>
                </a:lnTo>
                <a:lnTo>
                  <a:pt x="148957" y="1076141"/>
                </a:lnTo>
                <a:lnTo>
                  <a:pt x="122163" y="1041127"/>
                </a:lnTo>
                <a:lnTo>
                  <a:pt x="97715" y="1004329"/>
                </a:lnTo>
                <a:lnTo>
                  <a:pt x="75725" y="965856"/>
                </a:lnTo>
                <a:lnTo>
                  <a:pt x="56305" y="925822"/>
                </a:lnTo>
                <a:lnTo>
                  <a:pt x="39566" y="884336"/>
                </a:lnTo>
                <a:lnTo>
                  <a:pt x="25620" y="841511"/>
                </a:lnTo>
                <a:lnTo>
                  <a:pt x="14578" y="797459"/>
                </a:lnTo>
                <a:lnTo>
                  <a:pt x="6553" y="752290"/>
                </a:lnTo>
                <a:lnTo>
                  <a:pt x="1657" y="706117"/>
                </a:lnTo>
                <a:lnTo>
                  <a:pt x="0" y="659050"/>
                </a:lnTo>
                <a:lnTo>
                  <a:pt x="1657" y="611983"/>
                </a:lnTo>
                <a:lnTo>
                  <a:pt x="6553" y="565810"/>
                </a:lnTo>
                <a:lnTo>
                  <a:pt x="14578" y="520641"/>
                </a:lnTo>
                <a:lnTo>
                  <a:pt x="25620" y="476588"/>
                </a:lnTo>
                <a:lnTo>
                  <a:pt x="39566" y="433763"/>
                </a:lnTo>
                <a:lnTo>
                  <a:pt x="56305" y="392278"/>
                </a:lnTo>
                <a:lnTo>
                  <a:pt x="75725" y="352243"/>
                </a:lnTo>
                <a:lnTo>
                  <a:pt x="97715" y="313771"/>
                </a:lnTo>
                <a:lnTo>
                  <a:pt x="122163" y="276972"/>
                </a:lnTo>
                <a:lnTo>
                  <a:pt x="148957" y="241959"/>
                </a:lnTo>
                <a:lnTo>
                  <a:pt x="177986" y="208843"/>
                </a:lnTo>
                <a:lnTo>
                  <a:pt x="209138" y="177735"/>
                </a:lnTo>
                <a:lnTo>
                  <a:pt x="242301" y="148747"/>
                </a:lnTo>
                <a:lnTo>
                  <a:pt x="277364" y="121990"/>
                </a:lnTo>
                <a:lnTo>
                  <a:pt x="314214" y="97577"/>
                </a:lnTo>
                <a:lnTo>
                  <a:pt x="352741" y="75618"/>
                </a:lnTo>
                <a:lnTo>
                  <a:pt x="392832" y="56225"/>
                </a:lnTo>
                <a:lnTo>
                  <a:pt x="434376" y="39510"/>
                </a:lnTo>
                <a:lnTo>
                  <a:pt x="477261" y="25583"/>
                </a:lnTo>
                <a:lnTo>
                  <a:pt x="521376" y="14558"/>
                </a:lnTo>
                <a:lnTo>
                  <a:pt x="566609" y="6544"/>
                </a:lnTo>
                <a:lnTo>
                  <a:pt x="612847" y="1654"/>
                </a:lnTo>
                <a:lnTo>
                  <a:pt x="659980" y="0"/>
                </a:lnTo>
                <a:lnTo>
                  <a:pt x="707114" y="1654"/>
                </a:lnTo>
                <a:lnTo>
                  <a:pt x="753352" y="6544"/>
                </a:lnTo>
                <a:lnTo>
                  <a:pt x="798585" y="14558"/>
                </a:lnTo>
                <a:lnTo>
                  <a:pt x="842700" y="25583"/>
                </a:lnTo>
                <a:lnTo>
                  <a:pt x="885585" y="39510"/>
                </a:lnTo>
                <a:lnTo>
                  <a:pt x="927129" y="56225"/>
                </a:lnTo>
                <a:lnTo>
                  <a:pt x="967221" y="75618"/>
                </a:lnTo>
                <a:lnTo>
                  <a:pt x="1005747" y="97577"/>
                </a:lnTo>
                <a:lnTo>
                  <a:pt x="1042598" y="121990"/>
                </a:lnTo>
                <a:lnTo>
                  <a:pt x="1077660" y="148747"/>
                </a:lnTo>
                <a:lnTo>
                  <a:pt x="1110823" y="177735"/>
                </a:lnTo>
                <a:lnTo>
                  <a:pt x="1141975" y="208843"/>
                </a:lnTo>
                <a:lnTo>
                  <a:pt x="1171004" y="241959"/>
                </a:lnTo>
                <a:lnTo>
                  <a:pt x="1197798" y="276972"/>
                </a:lnTo>
                <a:lnTo>
                  <a:pt x="1222246" y="313771"/>
                </a:lnTo>
                <a:lnTo>
                  <a:pt x="1244236" y="352243"/>
                </a:lnTo>
                <a:lnTo>
                  <a:pt x="1263656" y="392278"/>
                </a:lnTo>
                <a:lnTo>
                  <a:pt x="1280395" y="433763"/>
                </a:lnTo>
                <a:lnTo>
                  <a:pt x="1294341" y="476588"/>
                </a:lnTo>
                <a:lnTo>
                  <a:pt x="1305383" y="520641"/>
                </a:lnTo>
                <a:lnTo>
                  <a:pt x="1313407" y="565810"/>
                </a:lnTo>
                <a:lnTo>
                  <a:pt x="1318304" y="611983"/>
                </a:lnTo>
                <a:lnTo>
                  <a:pt x="1319961" y="659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08163" y="3076537"/>
            <a:ext cx="222250" cy="222148"/>
          </a:xfrm>
          <a:prstGeom prst="rect">
            <a:avLst/>
          </a:prstGeom>
        </p:spPr>
      </p:pic>
      <p:sp>
        <p:nvSpPr>
          <p:cNvPr id="31" name="bg object 31"/>
          <p:cNvSpPr/>
          <p:nvPr/>
        </p:nvSpPr>
        <p:spPr>
          <a:xfrm>
            <a:off x="9633538" y="2632554"/>
            <a:ext cx="571500" cy="601980"/>
          </a:xfrm>
          <a:custGeom>
            <a:avLst/>
            <a:gdLst/>
            <a:ahLst/>
            <a:cxnLst/>
            <a:rect l="l" t="t" r="r" b="b"/>
            <a:pathLst>
              <a:path w="571500" h="601980">
                <a:moveTo>
                  <a:pt x="113230" y="601979"/>
                </a:moveTo>
                <a:lnTo>
                  <a:pt x="41309" y="601979"/>
                </a:lnTo>
                <a:lnTo>
                  <a:pt x="35234" y="600709"/>
                </a:lnTo>
                <a:lnTo>
                  <a:pt x="1208" y="566419"/>
                </a:lnTo>
                <a:lnTo>
                  <a:pt x="0" y="560069"/>
                </a:lnTo>
                <a:lnTo>
                  <a:pt x="0" y="553719"/>
                </a:lnTo>
                <a:lnTo>
                  <a:pt x="5242" y="504189"/>
                </a:lnTo>
                <a:lnTo>
                  <a:pt x="20290" y="458469"/>
                </a:lnTo>
                <a:lnTo>
                  <a:pt x="44125" y="416559"/>
                </a:lnTo>
                <a:lnTo>
                  <a:pt x="75729" y="380999"/>
                </a:lnTo>
                <a:lnTo>
                  <a:pt x="114084" y="351789"/>
                </a:lnTo>
                <a:lnTo>
                  <a:pt x="158172" y="330199"/>
                </a:lnTo>
                <a:lnTo>
                  <a:pt x="153437" y="326389"/>
                </a:lnTo>
                <a:lnTo>
                  <a:pt x="148928" y="321309"/>
                </a:lnTo>
                <a:lnTo>
                  <a:pt x="140361" y="312419"/>
                </a:lnTo>
                <a:lnTo>
                  <a:pt x="136325" y="307339"/>
                </a:lnTo>
                <a:lnTo>
                  <a:pt x="128747" y="297179"/>
                </a:lnTo>
                <a:lnTo>
                  <a:pt x="125224" y="292099"/>
                </a:lnTo>
                <a:lnTo>
                  <a:pt x="118711" y="280669"/>
                </a:lnTo>
                <a:lnTo>
                  <a:pt x="115738" y="275589"/>
                </a:lnTo>
                <a:lnTo>
                  <a:pt x="101973" y="240029"/>
                </a:lnTo>
                <a:lnTo>
                  <a:pt x="95581" y="201929"/>
                </a:lnTo>
                <a:lnTo>
                  <a:pt x="95143" y="189229"/>
                </a:lnTo>
                <a:lnTo>
                  <a:pt x="95243" y="182879"/>
                </a:lnTo>
                <a:lnTo>
                  <a:pt x="96083" y="170179"/>
                </a:lnTo>
                <a:lnTo>
                  <a:pt x="96821" y="163829"/>
                </a:lnTo>
                <a:lnTo>
                  <a:pt x="98931" y="151129"/>
                </a:lnTo>
                <a:lnTo>
                  <a:pt x="100299" y="146049"/>
                </a:lnTo>
                <a:lnTo>
                  <a:pt x="103658" y="133349"/>
                </a:lnTo>
                <a:lnTo>
                  <a:pt x="118539" y="97789"/>
                </a:lnTo>
                <a:lnTo>
                  <a:pt x="121688" y="92709"/>
                </a:lnTo>
                <a:lnTo>
                  <a:pt x="128543" y="81279"/>
                </a:lnTo>
                <a:lnTo>
                  <a:pt x="132232" y="76199"/>
                </a:lnTo>
                <a:lnTo>
                  <a:pt x="140129" y="67309"/>
                </a:lnTo>
                <a:lnTo>
                  <a:pt x="144319" y="62229"/>
                </a:lnTo>
                <a:lnTo>
                  <a:pt x="153179" y="53339"/>
                </a:lnTo>
                <a:lnTo>
                  <a:pt x="157828" y="48259"/>
                </a:lnTo>
                <a:lnTo>
                  <a:pt x="167562" y="40639"/>
                </a:lnTo>
                <a:lnTo>
                  <a:pt x="172624" y="36829"/>
                </a:lnTo>
                <a:lnTo>
                  <a:pt x="183134" y="29209"/>
                </a:lnTo>
                <a:lnTo>
                  <a:pt x="188557" y="25399"/>
                </a:lnTo>
                <a:lnTo>
                  <a:pt x="199738" y="20319"/>
                </a:lnTo>
                <a:lnTo>
                  <a:pt x="205468" y="16509"/>
                </a:lnTo>
                <a:lnTo>
                  <a:pt x="217207" y="11429"/>
                </a:lnTo>
                <a:lnTo>
                  <a:pt x="223186" y="10159"/>
                </a:lnTo>
                <a:lnTo>
                  <a:pt x="235365" y="6349"/>
                </a:lnTo>
                <a:lnTo>
                  <a:pt x="241534" y="3809"/>
                </a:lnTo>
                <a:lnTo>
                  <a:pt x="254030" y="2539"/>
                </a:lnTo>
                <a:lnTo>
                  <a:pt x="260326" y="1269"/>
                </a:lnTo>
                <a:lnTo>
                  <a:pt x="273014" y="0"/>
                </a:lnTo>
                <a:lnTo>
                  <a:pt x="298485" y="0"/>
                </a:lnTo>
                <a:lnTo>
                  <a:pt x="311173" y="1269"/>
                </a:lnTo>
                <a:lnTo>
                  <a:pt x="317469" y="2539"/>
                </a:lnTo>
                <a:lnTo>
                  <a:pt x="329965" y="3809"/>
                </a:lnTo>
                <a:lnTo>
                  <a:pt x="336134" y="6349"/>
                </a:lnTo>
                <a:lnTo>
                  <a:pt x="348313" y="10159"/>
                </a:lnTo>
                <a:lnTo>
                  <a:pt x="354292" y="11429"/>
                </a:lnTo>
                <a:lnTo>
                  <a:pt x="366031" y="16509"/>
                </a:lnTo>
                <a:lnTo>
                  <a:pt x="371761" y="20319"/>
                </a:lnTo>
                <a:lnTo>
                  <a:pt x="382942" y="25399"/>
                </a:lnTo>
                <a:lnTo>
                  <a:pt x="388365" y="29209"/>
                </a:lnTo>
                <a:lnTo>
                  <a:pt x="391868" y="31749"/>
                </a:lnTo>
                <a:lnTo>
                  <a:pt x="270189" y="31749"/>
                </a:lnTo>
                <a:lnTo>
                  <a:pt x="254779" y="34289"/>
                </a:lnTo>
                <a:lnTo>
                  <a:pt x="247167" y="36829"/>
                </a:lnTo>
                <a:lnTo>
                  <a:pt x="239666" y="38099"/>
                </a:lnTo>
                <a:lnTo>
                  <a:pt x="224999" y="43179"/>
                </a:lnTo>
                <a:lnTo>
                  <a:pt x="191174" y="62229"/>
                </a:lnTo>
                <a:lnTo>
                  <a:pt x="168116" y="83819"/>
                </a:lnTo>
                <a:lnTo>
                  <a:pt x="163033" y="88899"/>
                </a:lnTo>
                <a:lnTo>
                  <a:pt x="158245" y="95249"/>
                </a:lnTo>
                <a:lnTo>
                  <a:pt x="153754" y="101599"/>
                </a:lnTo>
                <a:lnTo>
                  <a:pt x="149579" y="107949"/>
                </a:lnTo>
                <a:lnTo>
                  <a:pt x="145743" y="115569"/>
                </a:lnTo>
                <a:lnTo>
                  <a:pt x="142244" y="121919"/>
                </a:lnTo>
                <a:lnTo>
                  <a:pt x="139084" y="129539"/>
                </a:lnTo>
                <a:lnTo>
                  <a:pt x="136275" y="135889"/>
                </a:lnTo>
                <a:lnTo>
                  <a:pt x="133833" y="143509"/>
                </a:lnTo>
                <a:lnTo>
                  <a:pt x="127190" y="181609"/>
                </a:lnTo>
                <a:lnTo>
                  <a:pt x="127000" y="189229"/>
                </a:lnTo>
                <a:lnTo>
                  <a:pt x="127197" y="198119"/>
                </a:lnTo>
                <a:lnTo>
                  <a:pt x="133866" y="236219"/>
                </a:lnTo>
                <a:lnTo>
                  <a:pt x="136311" y="242569"/>
                </a:lnTo>
                <a:lnTo>
                  <a:pt x="139122" y="250189"/>
                </a:lnTo>
                <a:lnTo>
                  <a:pt x="142285" y="257809"/>
                </a:lnTo>
                <a:lnTo>
                  <a:pt x="145785" y="264159"/>
                </a:lnTo>
                <a:lnTo>
                  <a:pt x="149623" y="271779"/>
                </a:lnTo>
                <a:lnTo>
                  <a:pt x="153798" y="278129"/>
                </a:lnTo>
                <a:lnTo>
                  <a:pt x="158290" y="284479"/>
                </a:lnTo>
                <a:lnTo>
                  <a:pt x="163077" y="290829"/>
                </a:lnTo>
                <a:lnTo>
                  <a:pt x="168160" y="295909"/>
                </a:lnTo>
                <a:lnTo>
                  <a:pt x="173539" y="302259"/>
                </a:lnTo>
                <a:lnTo>
                  <a:pt x="204175" y="325119"/>
                </a:lnTo>
                <a:lnTo>
                  <a:pt x="239682" y="341629"/>
                </a:lnTo>
                <a:lnTo>
                  <a:pt x="247180" y="342899"/>
                </a:lnTo>
                <a:lnTo>
                  <a:pt x="254789" y="345439"/>
                </a:lnTo>
                <a:lnTo>
                  <a:pt x="270194" y="347979"/>
                </a:lnTo>
                <a:lnTo>
                  <a:pt x="449634" y="347979"/>
                </a:lnTo>
                <a:lnTo>
                  <a:pt x="457415" y="351789"/>
                </a:lnTo>
                <a:lnTo>
                  <a:pt x="460750" y="354329"/>
                </a:lnTo>
                <a:lnTo>
                  <a:pt x="190500" y="354329"/>
                </a:lnTo>
                <a:lnTo>
                  <a:pt x="146720" y="369569"/>
                </a:lnTo>
                <a:lnTo>
                  <a:pt x="108356" y="394969"/>
                </a:lnTo>
                <a:lnTo>
                  <a:pt x="76542" y="426719"/>
                </a:lnTo>
                <a:lnTo>
                  <a:pt x="52414" y="464819"/>
                </a:lnTo>
                <a:lnTo>
                  <a:pt x="37105" y="507999"/>
                </a:lnTo>
                <a:lnTo>
                  <a:pt x="31750" y="553719"/>
                </a:lnTo>
                <a:lnTo>
                  <a:pt x="31749" y="556259"/>
                </a:lnTo>
                <a:lnTo>
                  <a:pt x="32152" y="558799"/>
                </a:lnTo>
                <a:lnTo>
                  <a:pt x="43494" y="568959"/>
                </a:lnTo>
                <a:lnTo>
                  <a:pt x="45519" y="570229"/>
                </a:lnTo>
                <a:lnTo>
                  <a:pt x="115255" y="570229"/>
                </a:lnTo>
                <a:lnTo>
                  <a:pt x="119144" y="571499"/>
                </a:lnTo>
                <a:lnTo>
                  <a:pt x="120861" y="572769"/>
                </a:lnTo>
                <a:lnTo>
                  <a:pt x="123838" y="576579"/>
                </a:lnTo>
                <a:lnTo>
                  <a:pt x="124985" y="577849"/>
                </a:lnTo>
                <a:lnTo>
                  <a:pt x="126597" y="581659"/>
                </a:lnTo>
                <a:lnTo>
                  <a:pt x="126999" y="584199"/>
                </a:lnTo>
                <a:lnTo>
                  <a:pt x="126999" y="588009"/>
                </a:lnTo>
                <a:lnTo>
                  <a:pt x="115255" y="600709"/>
                </a:lnTo>
                <a:lnTo>
                  <a:pt x="113230" y="601979"/>
                </a:lnTo>
                <a:close/>
              </a:path>
              <a:path w="571500" h="601980">
                <a:moveTo>
                  <a:pt x="449634" y="347979"/>
                </a:moveTo>
                <a:lnTo>
                  <a:pt x="301310" y="347979"/>
                </a:lnTo>
                <a:lnTo>
                  <a:pt x="316720" y="345439"/>
                </a:lnTo>
                <a:lnTo>
                  <a:pt x="324332" y="342899"/>
                </a:lnTo>
                <a:lnTo>
                  <a:pt x="360585" y="328929"/>
                </a:lnTo>
                <a:lnTo>
                  <a:pt x="392353" y="307339"/>
                </a:lnTo>
                <a:lnTo>
                  <a:pt x="403383" y="295909"/>
                </a:lnTo>
                <a:lnTo>
                  <a:pt x="408466" y="290829"/>
                </a:lnTo>
                <a:lnTo>
                  <a:pt x="413254" y="284479"/>
                </a:lnTo>
                <a:lnTo>
                  <a:pt x="417745" y="278129"/>
                </a:lnTo>
                <a:lnTo>
                  <a:pt x="421920" y="271779"/>
                </a:lnTo>
                <a:lnTo>
                  <a:pt x="425756" y="264159"/>
                </a:lnTo>
                <a:lnTo>
                  <a:pt x="429255" y="257809"/>
                </a:lnTo>
                <a:lnTo>
                  <a:pt x="432415" y="250189"/>
                </a:lnTo>
                <a:lnTo>
                  <a:pt x="435224" y="242569"/>
                </a:lnTo>
                <a:lnTo>
                  <a:pt x="437666" y="236219"/>
                </a:lnTo>
                <a:lnTo>
                  <a:pt x="444309" y="198119"/>
                </a:lnTo>
                <a:lnTo>
                  <a:pt x="444500" y="189229"/>
                </a:lnTo>
                <a:lnTo>
                  <a:pt x="444309" y="181609"/>
                </a:lnTo>
                <a:lnTo>
                  <a:pt x="437666" y="143509"/>
                </a:lnTo>
                <a:lnTo>
                  <a:pt x="432415" y="129539"/>
                </a:lnTo>
                <a:lnTo>
                  <a:pt x="429255" y="121919"/>
                </a:lnTo>
                <a:lnTo>
                  <a:pt x="425756" y="115569"/>
                </a:lnTo>
                <a:lnTo>
                  <a:pt x="421920" y="107949"/>
                </a:lnTo>
                <a:lnTo>
                  <a:pt x="417745" y="101599"/>
                </a:lnTo>
                <a:lnTo>
                  <a:pt x="413254" y="95249"/>
                </a:lnTo>
                <a:lnTo>
                  <a:pt x="408466" y="88899"/>
                </a:lnTo>
                <a:lnTo>
                  <a:pt x="403383" y="83819"/>
                </a:lnTo>
                <a:lnTo>
                  <a:pt x="398003" y="77469"/>
                </a:lnTo>
                <a:lnTo>
                  <a:pt x="367356" y="54609"/>
                </a:lnTo>
                <a:lnTo>
                  <a:pt x="331833" y="38099"/>
                </a:lnTo>
                <a:lnTo>
                  <a:pt x="324332" y="36829"/>
                </a:lnTo>
                <a:lnTo>
                  <a:pt x="316720" y="34289"/>
                </a:lnTo>
                <a:lnTo>
                  <a:pt x="301310" y="31749"/>
                </a:lnTo>
                <a:lnTo>
                  <a:pt x="391868" y="31749"/>
                </a:lnTo>
                <a:lnTo>
                  <a:pt x="398875" y="36829"/>
                </a:lnTo>
                <a:lnTo>
                  <a:pt x="403937" y="40639"/>
                </a:lnTo>
                <a:lnTo>
                  <a:pt x="413671" y="48259"/>
                </a:lnTo>
                <a:lnTo>
                  <a:pt x="418320" y="53339"/>
                </a:lnTo>
                <a:lnTo>
                  <a:pt x="427180" y="62229"/>
                </a:lnTo>
                <a:lnTo>
                  <a:pt x="431370" y="67309"/>
                </a:lnTo>
                <a:lnTo>
                  <a:pt x="439267" y="76199"/>
                </a:lnTo>
                <a:lnTo>
                  <a:pt x="442956" y="81279"/>
                </a:lnTo>
                <a:lnTo>
                  <a:pt x="449811" y="92709"/>
                </a:lnTo>
                <a:lnTo>
                  <a:pt x="452960" y="97789"/>
                </a:lnTo>
                <a:lnTo>
                  <a:pt x="458704" y="109219"/>
                </a:lnTo>
                <a:lnTo>
                  <a:pt x="461283" y="115569"/>
                </a:lnTo>
                <a:lnTo>
                  <a:pt x="465858" y="126999"/>
                </a:lnTo>
                <a:lnTo>
                  <a:pt x="467841" y="133349"/>
                </a:lnTo>
                <a:lnTo>
                  <a:pt x="471200" y="146049"/>
                </a:lnTo>
                <a:lnTo>
                  <a:pt x="472568" y="151129"/>
                </a:lnTo>
                <a:lnTo>
                  <a:pt x="474678" y="163829"/>
                </a:lnTo>
                <a:lnTo>
                  <a:pt x="475416" y="170179"/>
                </a:lnTo>
                <a:lnTo>
                  <a:pt x="476256" y="182879"/>
                </a:lnTo>
                <a:lnTo>
                  <a:pt x="476356" y="189229"/>
                </a:lnTo>
                <a:lnTo>
                  <a:pt x="475918" y="201929"/>
                </a:lnTo>
                <a:lnTo>
                  <a:pt x="469527" y="240029"/>
                </a:lnTo>
                <a:lnTo>
                  <a:pt x="455761" y="275589"/>
                </a:lnTo>
                <a:lnTo>
                  <a:pt x="452788" y="280669"/>
                </a:lnTo>
                <a:lnTo>
                  <a:pt x="446275" y="292099"/>
                </a:lnTo>
                <a:lnTo>
                  <a:pt x="442752" y="297179"/>
                </a:lnTo>
                <a:lnTo>
                  <a:pt x="435174" y="307339"/>
                </a:lnTo>
                <a:lnTo>
                  <a:pt x="431138" y="312419"/>
                </a:lnTo>
                <a:lnTo>
                  <a:pt x="422571" y="321309"/>
                </a:lnTo>
                <a:lnTo>
                  <a:pt x="418062" y="326389"/>
                </a:lnTo>
                <a:lnTo>
                  <a:pt x="413327" y="330199"/>
                </a:lnTo>
                <a:lnTo>
                  <a:pt x="449634" y="347979"/>
                </a:lnTo>
                <a:close/>
              </a:path>
              <a:path w="571500" h="601980">
                <a:moveTo>
                  <a:pt x="298250" y="379729"/>
                </a:moveTo>
                <a:lnTo>
                  <a:pt x="273249" y="379729"/>
                </a:lnTo>
                <a:lnTo>
                  <a:pt x="260857" y="378459"/>
                </a:lnTo>
                <a:lnTo>
                  <a:pt x="236403" y="373379"/>
                </a:lnTo>
                <a:lnTo>
                  <a:pt x="212810" y="365759"/>
                </a:lnTo>
                <a:lnTo>
                  <a:pt x="201494" y="360679"/>
                </a:lnTo>
                <a:lnTo>
                  <a:pt x="190500" y="354329"/>
                </a:lnTo>
                <a:lnTo>
                  <a:pt x="381000" y="354329"/>
                </a:lnTo>
                <a:lnTo>
                  <a:pt x="335096" y="373379"/>
                </a:lnTo>
                <a:lnTo>
                  <a:pt x="298250" y="379729"/>
                </a:lnTo>
                <a:close/>
              </a:path>
              <a:path w="571500" h="601980">
                <a:moveTo>
                  <a:pt x="530190" y="601979"/>
                </a:moveTo>
                <a:lnTo>
                  <a:pt x="458269" y="601979"/>
                </a:lnTo>
                <a:lnTo>
                  <a:pt x="456244" y="600709"/>
                </a:lnTo>
                <a:lnTo>
                  <a:pt x="452354" y="599439"/>
                </a:lnTo>
                <a:lnTo>
                  <a:pt x="450638" y="598169"/>
                </a:lnTo>
                <a:lnTo>
                  <a:pt x="447661" y="595629"/>
                </a:lnTo>
                <a:lnTo>
                  <a:pt x="446513" y="594359"/>
                </a:lnTo>
                <a:lnTo>
                  <a:pt x="444499" y="588009"/>
                </a:lnTo>
                <a:lnTo>
                  <a:pt x="444499" y="584199"/>
                </a:lnTo>
                <a:lnTo>
                  <a:pt x="444902" y="581659"/>
                </a:lnTo>
                <a:lnTo>
                  <a:pt x="446513" y="577849"/>
                </a:lnTo>
                <a:lnTo>
                  <a:pt x="447661" y="576579"/>
                </a:lnTo>
                <a:lnTo>
                  <a:pt x="450638" y="572769"/>
                </a:lnTo>
                <a:lnTo>
                  <a:pt x="452354" y="571499"/>
                </a:lnTo>
                <a:lnTo>
                  <a:pt x="456244" y="570229"/>
                </a:lnTo>
                <a:lnTo>
                  <a:pt x="525980" y="570229"/>
                </a:lnTo>
                <a:lnTo>
                  <a:pt x="528005" y="568959"/>
                </a:lnTo>
                <a:lnTo>
                  <a:pt x="539750" y="553719"/>
                </a:lnTo>
                <a:lnTo>
                  <a:pt x="534394" y="507999"/>
                </a:lnTo>
                <a:lnTo>
                  <a:pt x="519085" y="464819"/>
                </a:lnTo>
                <a:lnTo>
                  <a:pt x="494957" y="426719"/>
                </a:lnTo>
                <a:lnTo>
                  <a:pt x="463143" y="394969"/>
                </a:lnTo>
                <a:lnTo>
                  <a:pt x="424779" y="369569"/>
                </a:lnTo>
                <a:lnTo>
                  <a:pt x="381000" y="354329"/>
                </a:lnTo>
                <a:lnTo>
                  <a:pt x="460750" y="354329"/>
                </a:lnTo>
                <a:lnTo>
                  <a:pt x="495770" y="380999"/>
                </a:lnTo>
                <a:lnTo>
                  <a:pt x="527374" y="416559"/>
                </a:lnTo>
                <a:lnTo>
                  <a:pt x="551209" y="458469"/>
                </a:lnTo>
                <a:lnTo>
                  <a:pt x="566257" y="504189"/>
                </a:lnTo>
                <a:lnTo>
                  <a:pt x="571500" y="553719"/>
                </a:lnTo>
                <a:lnTo>
                  <a:pt x="571500" y="560069"/>
                </a:lnTo>
                <a:lnTo>
                  <a:pt x="547935" y="595629"/>
                </a:lnTo>
                <a:lnTo>
                  <a:pt x="536265" y="600709"/>
                </a:lnTo>
                <a:lnTo>
                  <a:pt x="530190" y="601979"/>
                </a:lnTo>
                <a:close/>
              </a:path>
            </a:pathLst>
          </a:custGeom>
          <a:solidFill>
            <a:srgbClr val="64646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bg object 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497464" y="6466138"/>
            <a:ext cx="2190749" cy="21907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250" b="1" i="0">
                <a:solidFill>
                  <a:srgbClr val="FAFAFA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250" b="1" i="0">
                <a:solidFill>
                  <a:srgbClr val="FAFAFA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27895" y="7498845"/>
            <a:ext cx="12232209" cy="12884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250" b="1" i="0">
                <a:solidFill>
                  <a:srgbClr val="FAFAFA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6000" y="3557849"/>
            <a:ext cx="16256000" cy="2339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bro.live/publikacii/nko/bolnichnye-mamy-ryadom-kogda-bolno" TargetMode="External"/><Relationship Id="rId2" Type="http://schemas.openxmlformats.org/officeDocument/2006/relationships/hyperlink" Target="https://dzen.ru/a/Ypc1nJpErhOWUSpd?ysclid=ly4f5k0cdk58757751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gif"/><Relationship Id="rId3" Type="http://schemas.openxmlformats.org/officeDocument/2006/relationships/image" Target="../media/image36.jpeg"/><Relationship Id="rId7" Type="http://schemas.openxmlformats.org/officeDocument/2006/relationships/image" Target="../media/image40.gi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0243" y="7300066"/>
            <a:ext cx="7232650" cy="198755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5550" spc="-55" dirty="0">
                <a:solidFill>
                  <a:srgbClr val="FFFFFF"/>
                </a:solidFill>
                <a:latin typeface="Arial"/>
                <a:cs typeface="Arial"/>
              </a:rPr>
              <a:t>ПРЕЗЕНТАЦИЯ</a:t>
            </a:r>
            <a:endParaRPr sz="55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5550" spc="-195" dirty="0">
                <a:solidFill>
                  <a:srgbClr val="FFFFFF"/>
                </a:solidFill>
                <a:latin typeface="Arial"/>
                <a:cs typeface="Arial"/>
              </a:rPr>
              <a:t>БФ</a:t>
            </a:r>
            <a:r>
              <a:rPr sz="555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5550" spc="-45" dirty="0">
                <a:solidFill>
                  <a:srgbClr val="FFFFFF"/>
                </a:solidFill>
                <a:latin typeface="Arial"/>
                <a:cs typeface="Arial"/>
              </a:rPr>
              <a:t>ДЕТИ БЕЗ МАМ</a:t>
            </a:r>
            <a:endParaRPr sz="5550" dirty="0">
              <a:latin typeface="Arial"/>
              <a:cs typeface="Arial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1354F73-7152-EB79-D2ED-2F7A9C54D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18287999" cy="103251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5C76274-0A6C-8E24-58EC-F85960A7EF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5785" y="-38100"/>
            <a:ext cx="3182215" cy="260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938"/>
            <a:ext cx="185166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087082" y="2374361"/>
            <a:ext cx="5180330" cy="57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Благополучатели фонда</a:t>
            </a:r>
            <a:endParaRPr sz="3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068213" y="3447097"/>
            <a:ext cx="5172710" cy="1163003"/>
            <a:chOff x="12068213" y="3447097"/>
            <a:chExt cx="5172710" cy="1258570"/>
          </a:xfrm>
        </p:grpSpPr>
        <p:sp>
          <p:nvSpPr>
            <p:cNvPr id="6" name="object 6"/>
            <p:cNvSpPr/>
            <p:nvPr/>
          </p:nvSpPr>
          <p:spPr>
            <a:xfrm>
              <a:off x="12068213" y="3447097"/>
              <a:ext cx="5172710" cy="1258570"/>
            </a:xfrm>
            <a:custGeom>
              <a:avLst/>
              <a:gdLst/>
              <a:ahLst/>
              <a:cxnLst/>
              <a:rect l="l" t="t" r="r" b="b"/>
              <a:pathLst>
                <a:path w="5172709" h="1258570">
                  <a:moveTo>
                    <a:pt x="0" y="0"/>
                  </a:moveTo>
                  <a:lnTo>
                    <a:pt x="5172504" y="0"/>
                  </a:lnTo>
                  <a:lnTo>
                    <a:pt x="5172504" y="1258017"/>
                  </a:lnTo>
                  <a:lnTo>
                    <a:pt x="0" y="12580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328071" y="3655460"/>
              <a:ext cx="518795" cy="518795"/>
            </a:xfrm>
            <a:custGeom>
              <a:avLst/>
              <a:gdLst/>
              <a:ahLst/>
              <a:cxnLst/>
              <a:rect l="l" t="t" r="r" b="b"/>
              <a:pathLst>
                <a:path w="518795" h="518795">
                  <a:moveTo>
                    <a:pt x="259385" y="518764"/>
                  </a:moveTo>
                  <a:lnTo>
                    <a:pt x="212757" y="514585"/>
                  </a:lnTo>
                  <a:lnTo>
                    <a:pt x="168875" y="502536"/>
                  </a:lnTo>
                  <a:lnTo>
                    <a:pt x="128466" y="483351"/>
                  </a:lnTo>
                  <a:lnTo>
                    <a:pt x="92265" y="457761"/>
                  </a:lnTo>
                  <a:lnTo>
                    <a:pt x="61003" y="426498"/>
                  </a:lnTo>
                  <a:lnTo>
                    <a:pt x="35412" y="390297"/>
                  </a:lnTo>
                  <a:lnTo>
                    <a:pt x="16227" y="349889"/>
                  </a:lnTo>
                  <a:lnTo>
                    <a:pt x="4178" y="306006"/>
                  </a:lnTo>
                  <a:lnTo>
                    <a:pt x="0" y="259386"/>
                  </a:lnTo>
                  <a:lnTo>
                    <a:pt x="4178" y="212757"/>
                  </a:lnTo>
                  <a:lnTo>
                    <a:pt x="16227" y="168875"/>
                  </a:lnTo>
                  <a:lnTo>
                    <a:pt x="35412" y="128467"/>
                  </a:lnTo>
                  <a:lnTo>
                    <a:pt x="61003" y="92265"/>
                  </a:lnTo>
                  <a:lnTo>
                    <a:pt x="92265" y="61003"/>
                  </a:lnTo>
                  <a:lnTo>
                    <a:pt x="128466" y="35413"/>
                  </a:lnTo>
                  <a:lnTo>
                    <a:pt x="168875" y="16227"/>
                  </a:lnTo>
                  <a:lnTo>
                    <a:pt x="212757" y="4178"/>
                  </a:lnTo>
                  <a:lnTo>
                    <a:pt x="259382" y="0"/>
                  </a:lnTo>
                  <a:lnTo>
                    <a:pt x="306006" y="4178"/>
                  </a:lnTo>
                  <a:lnTo>
                    <a:pt x="349889" y="16227"/>
                  </a:lnTo>
                  <a:lnTo>
                    <a:pt x="390297" y="35413"/>
                  </a:lnTo>
                  <a:lnTo>
                    <a:pt x="426499" y="61003"/>
                  </a:lnTo>
                  <a:lnTo>
                    <a:pt x="457761" y="92265"/>
                  </a:lnTo>
                  <a:lnTo>
                    <a:pt x="483351" y="128467"/>
                  </a:lnTo>
                  <a:lnTo>
                    <a:pt x="502537" y="168875"/>
                  </a:lnTo>
                  <a:lnTo>
                    <a:pt x="514585" y="212757"/>
                  </a:lnTo>
                  <a:lnTo>
                    <a:pt x="518764" y="259386"/>
                  </a:lnTo>
                  <a:lnTo>
                    <a:pt x="514585" y="306006"/>
                  </a:lnTo>
                  <a:lnTo>
                    <a:pt x="502537" y="349889"/>
                  </a:lnTo>
                  <a:lnTo>
                    <a:pt x="483351" y="390297"/>
                  </a:lnTo>
                  <a:lnTo>
                    <a:pt x="457761" y="426498"/>
                  </a:lnTo>
                  <a:lnTo>
                    <a:pt x="426499" y="457761"/>
                  </a:lnTo>
                  <a:lnTo>
                    <a:pt x="390297" y="483351"/>
                  </a:lnTo>
                  <a:lnTo>
                    <a:pt x="349889" y="502536"/>
                  </a:lnTo>
                  <a:lnTo>
                    <a:pt x="306006" y="514585"/>
                  </a:lnTo>
                  <a:lnTo>
                    <a:pt x="259385" y="518764"/>
                  </a:lnTo>
                  <a:close/>
                </a:path>
              </a:pathLst>
            </a:custGeom>
            <a:solidFill>
              <a:srgbClr val="9AB8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436391" y="3799301"/>
              <a:ext cx="304800" cy="226060"/>
            </a:xfrm>
            <a:custGeom>
              <a:avLst/>
              <a:gdLst/>
              <a:ahLst/>
              <a:cxnLst/>
              <a:rect l="l" t="t" r="r" b="b"/>
              <a:pathLst>
                <a:path w="304800" h="226060">
                  <a:moveTo>
                    <a:pt x="96722" y="226059"/>
                  </a:moveTo>
                  <a:lnTo>
                    <a:pt x="0" y="131945"/>
                  </a:lnTo>
                  <a:lnTo>
                    <a:pt x="24505" y="108100"/>
                  </a:lnTo>
                  <a:lnTo>
                    <a:pt x="96722" y="178370"/>
                  </a:lnTo>
                  <a:lnTo>
                    <a:pt x="280034" y="0"/>
                  </a:lnTo>
                  <a:lnTo>
                    <a:pt x="304540" y="23844"/>
                  </a:lnTo>
                  <a:lnTo>
                    <a:pt x="96722" y="2260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2066901" y="3418298"/>
            <a:ext cx="5172710" cy="1227837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064895" marR="240665">
              <a:lnSpc>
                <a:spcPct val="120800"/>
              </a:lnSpc>
              <a:spcBef>
                <a:spcPts val="1120"/>
              </a:spcBef>
            </a:pPr>
            <a:r>
              <a:rPr lang="ru-RU" sz="2000" b="1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Дети-сироты и дети, оставшиеся без попечения родителей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2084645" y="5168294"/>
            <a:ext cx="5172710" cy="922019"/>
            <a:chOff x="12068213" y="4921845"/>
            <a:chExt cx="5172710" cy="922019"/>
          </a:xfrm>
        </p:grpSpPr>
        <p:sp>
          <p:nvSpPr>
            <p:cNvPr id="11" name="object 11"/>
            <p:cNvSpPr/>
            <p:nvPr/>
          </p:nvSpPr>
          <p:spPr>
            <a:xfrm>
              <a:off x="12068213" y="4921845"/>
              <a:ext cx="5172710" cy="922019"/>
            </a:xfrm>
            <a:custGeom>
              <a:avLst/>
              <a:gdLst/>
              <a:ahLst/>
              <a:cxnLst/>
              <a:rect l="l" t="t" r="r" b="b"/>
              <a:pathLst>
                <a:path w="5172709" h="922020">
                  <a:moveTo>
                    <a:pt x="5172504" y="921832"/>
                  </a:moveTo>
                  <a:lnTo>
                    <a:pt x="0" y="921832"/>
                  </a:lnTo>
                  <a:lnTo>
                    <a:pt x="0" y="0"/>
                  </a:lnTo>
                  <a:lnTo>
                    <a:pt x="5172504" y="0"/>
                  </a:lnTo>
                  <a:lnTo>
                    <a:pt x="5172504" y="9218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328072" y="5130208"/>
              <a:ext cx="518795" cy="518795"/>
            </a:xfrm>
            <a:custGeom>
              <a:avLst/>
              <a:gdLst/>
              <a:ahLst/>
              <a:cxnLst/>
              <a:rect l="l" t="t" r="r" b="b"/>
              <a:pathLst>
                <a:path w="518795" h="518795">
                  <a:moveTo>
                    <a:pt x="259382" y="518764"/>
                  </a:moveTo>
                  <a:lnTo>
                    <a:pt x="212757" y="514585"/>
                  </a:lnTo>
                  <a:lnTo>
                    <a:pt x="168874" y="502536"/>
                  </a:lnTo>
                  <a:lnTo>
                    <a:pt x="128466" y="483351"/>
                  </a:lnTo>
                  <a:lnTo>
                    <a:pt x="92264" y="457760"/>
                  </a:lnTo>
                  <a:lnTo>
                    <a:pt x="61002" y="426498"/>
                  </a:lnTo>
                  <a:lnTo>
                    <a:pt x="35412" y="390297"/>
                  </a:lnTo>
                  <a:lnTo>
                    <a:pt x="16226" y="349888"/>
                  </a:lnTo>
                  <a:lnTo>
                    <a:pt x="4178" y="306006"/>
                  </a:lnTo>
                  <a:lnTo>
                    <a:pt x="0" y="259381"/>
                  </a:lnTo>
                  <a:lnTo>
                    <a:pt x="4178" y="212757"/>
                  </a:lnTo>
                  <a:lnTo>
                    <a:pt x="16226" y="168875"/>
                  </a:lnTo>
                  <a:lnTo>
                    <a:pt x="35412" y="128467"/>
                  </a:lnTo>
                  <a:lnTo>
                    <a:pt x="61002" y="92265"/>
                  </a:lnTo>
                  <a:lnTo>
                    <a:pt x="92264" y="61003"/>
                  </a:lnTo>
                  <a:lnTo>
                    <a:pt x="128466" y="35413"/>
                  </a:lnTo>
                  <a:lnTo>
                    <a:pt x="168874" y="16227"/>
                  </a:lnTo>
                  <a:lnTo>
                    <a:pt x="212757" y="4178"/>
                  </a:lnTo>
                  <a:lnTo>
                    <a:pt x="259382" y="0"/>
                  </a:lnTo>
                  <a:lnTo>
                    <a:pt x="306006" y="4178"/>
                  </a:lnTo>
                  <a:lnTo>
                    <a:pt x="349889" y="16227"/>
                  </a:lnTo>
                  <a:lnTo>
                    <a:pt x="390297" y="35413"/>
                  </a:lnTo>
                  <a:lnTo>
                    <a:pt x="426498" y="61003"/>
                  </a:lnTo>
                  <a:lnTo>
                    <a:pt x="457760" y="92265"/>
                  </a:lnTo>
                  <a:lnTo>
                    <a:pt x="483350" y="128467"/>
                  </a:lnTo>
                  <a:lnTo>
                    <a:pt x="502536" y="168875"/>
                  </a:lnTo>
                  <a:lnTo>
                    <a:pt x="514585" y="212757"/>
                  </a:lnTo>
                  <a:lnTo>
                    <a:pt x="518763" y="259386"/>
                  </a:lnTo>
                  <a:lnTo>
                    <a:pt x="514585" y="306006"/>
                  </a:lnTo>
                  <a:lnTo>
                    <a:pt x="502536" y="349888"/>
                  </a:lnTo>
                  <a:lnTo>
                    <a:pt x="483350" y="390297"/>
                  </a:lnTo>
                  <a:lnTo>
                    <a:pt x="457760" y="426498"/>
                  </a:lnTo>
                  <a:lnTo>
                    <a:pt x="426498" y="457760"/>
                  </a:lnTo>
                  <a:lnTo>
                    <a:pt x="390297" y="483351"/>
                  </a:lnTo>
                  <a:lnTo>
                    <a:pt x="349889" y="502536"/>
                  </a:lnTo>
                  <a:lnTo>
                    <a:pt x="306006" y="514585"/>
                  </a:lnTo>
                  <a:lnTo>
                    <a:pt x="259382" y="518764"/>
                  </a:lnTo>
                  <a:close/>
                </a:path>
              </a:pathLst>
            </a:custGeom>
            <a:solidFill>
              <a:srgbClr val="9AB8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36391" y="5274048"/>
              <a:ext cx="304800" cy="226060"/>
            </a:xfrm>
            <a:custGeom>
              <a:avLst/>
              <a:gdLst/>
              <a:ahLst/>
              <a:cxnLst/>
              <a:rect l="l" t="t" r="r" b="b"/>
              <a:pathLst>
                <a:path w="304800" h="226060">
                  <a:moveTo>
                    <a:pt x="96722" y="226059"/>
                  </a:moveTo>
                  <a:lnTo>
                    <a:pt x="0" y="131945"/>
                  </a:lnTo>
                  <a:lnTo>
                    <a:pt x="24505" y="108100"/>
                  </a:lnTo>
                  <a:lnTo>
                    <a:pt x="96722" y="178370"/>
                  </a:lnTo>
                  <a:lnTo>
                    <a:pt x="280034" y="0"/>
                  </a:lnTo>
                  <a:lnTo>
                    <a:pt x="304540" y="23844"/>
                  </a:lnTo>
                  <a:lnTo>
                    <a:pt x="96722" y="2260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2167391" y="6467885"/>
            <a:ext cx="5172710" cy="1315725"/>
            <a:chOff x="12068213" y="7312539"/>
            <a:chExt cx="5172710" cy="1434465"/>
          </a:xfrm>
        </p:grpSpPr>
        <p:sp>
          <p:nvSpPr>
            <p:cNvPr id="19" name="object 19"/>
            <p:cNvSpPr/>
            <p:nvPr/>
          </p:nvSpPr>
          <p:spPr>
            <a:xfrm>
              <a:off x="12068213" y="7312539"/>
              <a:ext cx="5172710" cy="1434465"/>
            </a:xfrm>
            <a:custGeom>
              <a:avLst/>
              <a:gdLst/>
              <a:ahLst/>
              <a:cxnLst/>
              <a:rect l="l" t="t" r="r" b="b"/>
              <a:pathLst>
                <a:path w="5172709" h="1434465">
                  <a:moveTo>
                    <a:pt x="5172504" y="1433961"/>
                  </a:moveTo>
                  <a:lnTo>
                    <a:pt x="0" y="1433961"/>
                  </a:lnTo>
                  <a:lnTo>
                    <a:pt x="0" y="0"/>
                  </a:lnTo>
                  <a:lnTo>
                    <a:pt x="5172504" y="0"/>
                  </a:lnTo>
                  <a:lnTo>
                    <a:pt x="5172504" y="14339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328072" y="7782509"/>
              <a:ext cx="518795" cy="518795"/>
            </a:xfrm>
            <a:custGeom>
              <a:avLst/>
              <a:gdLst/>
              <a:ahLst/>
              <a:cxnLst/>
              <a:rect l="l" t="t" r="r" b="b"/>
              <a:pathLst>
                <a:path w="518795" h="518795">
                  <a:moveTo>
                    <a:pt x="259382" y="518764"/>
                  </a:moveTo>
                  <a:lnTo>
                    <a:pt x="212757" y="514585"/>
                  </a:lnTo>
                  <a:lnTo>
                    <a:pt x="168874" y="502536"/>
                  </a:lnTo>
                  <a:lnTo>
                    <a:pt x="128466" y="483350"/>
                  </a:lnTo>
                  <a:lnTo>
                    <a:pt x="92264" y="457760"/>
                  </a:lnTo>
                  <a:lnTo>
                    <a:pt x="61002" y="426498"/>
                  </a:lnTo>
                  <a:lnTo>
                    <a:pt x="35412" y="390297"/>
                  </a:lnTo>
                  <a:lnTo>
                    <a:pt x="16226" y="349888"/>
                  </a:lnTo>
                  <a:lnTo>
                    <a:pt x="4178" y="306006"/>
                  </a:lnTo>
                  <a:lnTo>
                    <a:pt x="0" y="259381"/>
                  </a:lnTo>
                  <a:lnTo>
                    <a:pt x="4178" y="212757"/>
                  </a:lnTo>
                  <a:lnTo>
                    <a:pt x="16226" y="168875"/>
                  </a:lnTo>
                  <a:lnTo>
                    <a:pt x="35412" y="128466"/>
                  </a:lnTo>
                  <a:lnTo>
                    <a:pt x="61002" y="92265"/>
                  </a:lnTo>
                  <a:lnTo>
                    <a:pt x="92264" y="61003"/>
                  </a:lnTo>
                  <a:lnTo>
                    <a:pt x="128466" y="35413"/>
                  </a:lnTo>
                  <a:lnTo>
                    <a:pt x="168874" y="16227"/>
                  </a:lnTo>
                  <a:lnTo>
                    <a:pt x="212757" y="4178"/>
                  </a:lnTo>
                  <a:lnTo>
                    <a:pt x="259382" y="0"/>
                  </a:lnTo>
                  <a:lnTo>
                    <a:pt x="306006" y="4178"/>
                  </a:lnTo>
                  <a:lnTo>
                    <a:pt x="349889" y="16227"/>
                  </a:lnTo>
                  <a:lnTo>
                    <a:pt x="390297" y="35413"/>
                  </a:lnTo>
                  <a:lnTo>
                    <a:pt x="426498" y="61003"/>
                  </a:lnTo>
                  <a:lnTo>
                    <a:pt x="457760" y="92265"/>
                  </a:lnTo>
                  <a:lnTo>
                    <a:pt x="483350" y="128466"/>
                  </a:lnTo>
                  <a:lnTo>
                    <a:pt x="502536" y="168875"/>
                  </a:lnTo>
                  <a:lnTo>
                    <a:pt x="514585" y="212757"/>
                  </a:lnTo>
                  <a:lnTo>
                    <a:pt x="518763" y="259386"/>
                  </a:lnTo>
                  <a:lnTo>
                    <a:pt x="514585" y="306006"/>
                  </a:lnTo>
                  <a:lnTo>
                    <a:pt x="502536" y="349888"/>
                  </a:lnTo>
                  <a:lnTo>
                    <a:pt x="483350" y="390297"/>
                  </a:lnTo>
                  <a:lnTo>
                    <a:pt x="457760" y="426498"/>
                  </a:lnTo>
                  <a:lnTo>
                    <a:pt x="426498" y="457760"/>
                  </a:lnTo>
                  <a:lnTo>
                    <a:pt x="390297" y="483350"/>
                  </a:lnTo>
                  <a:lnTo>
                    <a:pt x="349889" y="502536"/>
                  </a:lnTo>
                  <a:lnTo>
                    <a:pt x="306006" y="514585"/>
                  </a:lnTo>
                  <a:lnTo>
                    <a:pt x="259382" y="518764"/>
                  </a:lnTo>
                  <a:close/>
                </a:path>
              </a:pathLst>
            </a:custGeom>
            <a:solidFill>
              <a:srgbClr val="9AB8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436391" y="7926349"/>
              <a:ext cx="304800" cy="226060"/>
            </a:xfrm>
            <a:custGeom>
              <a:avLst/>
              <a:gdLst/>
              <a:ahLst/>
              <a:cxnLst/>
              <a:rect l="l" t="t" r="r" b="b"/>
              <a:pathLst>
                <a:path w="304800" h="226059">
                  <a:moveTo>
                    <a:pt x="96722" y="226059"/>
                  </a:moveTo>
                  <a:lnTo>
                    <a:pt x="0" y="131945"/>
                  </a:lnTo>
                  <a:lnTo>
                    <a:pt x="24505" y="108100"/>
                  </a:lnTo>
                  <a:lnTo>
                    <a:pt x="96722" y="178370"/>
                  </a:lnTo>
                  <a:lnTo>
                    <a:pt x="280034" y="0"/>
                  </a:lnTo>
                  <a:lnTo>
                    <a:pt x="304540" y="23844"/>
                  </a:lnTo>
                  <a:lnTo>
                    <a:pt x="96722" y="2260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2083453" y="5197212"/>
            <a:ext cx="5172710" cy="872098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064895" marR="636270">
              <a:lnSpc>
                <a:spcPct val="120800"/>
              </a:lnSpc>
              <a:spcBef>
                <a:spcPts val="1250"/>
              </a:spcBef>
            </a:pPr>
            <a:r>
              <a:rPr lang="ru-RU" sz="2000" b="1" spc="1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 в трудной жизненной ситуации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141991" y="6616670"/>
            <a:ext cx="5400595" cy="828432"/>
          </a:xfrm>
          <a:prstGeom prst="rect">
            <a:avLst/>
          </a:prstGeom>
        </p:spPr>
        <p:txBody>
          <a:bodyPr vert="horz" wrap="square" lIns="0" tIns="210820" rIns="0" bIns="0" rtlCol="0">
            <a:spAutoFit/>
          </a:bodyPr>
          <a:lstStyle/>
          <a:p>
            <a:pPr marL="1064895">
              <a:lnSpc>
                <a:spcPct val="100000"/>
              </a:lnSpc>
              <a:spcBef>
                <a:spcPts val="1660"/>
              </a:spcBef>
            </a:pPr>
            <a:r>
              <a:rPr lang="ru-RU" sz="2000" b="1" spc="65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 государственные учреждения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F4E764B-14A9-8BC4-77E9-479C61B28D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5" y="-6646"/>
            <a:ext cx="6842034" cy="1027370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E0CA730-78E5-26C5-D09E-90914E045F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8580" y="99976"/>
            <a:ext cx="2475075" cy="202830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75116" y="1396422"/>
            <a:ext cx="450659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500" dirty="0">
                <a:solidFill>
                  <a:srgbClr val="212121"/>
                </a:solidFill>
                <a:latin typeface="Times New Roman"/>
                <a:cs typeface="Times New Roman"/>
              </a:rPr>
              <a:t>КТО МЫ</a:t>
            </a:r>
            <a:endParaRPr sz="45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75116" y="2776544"/>
            <a:ext cx="5845810" cy="5976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500"/>
              </a:lnSpc>
              <a:spcBef>
                <a:spcPts val="100"/>
              </a:spcBef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20500"/>
              </a:lnSpc>
              <a:spcBef>
                <a:spcPts val="1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"Дети без мам" занимается проблемой одиночества детей-сирот в больницах уже больше 10 лет. Команда Фонда начинала свою деятельность в роли волонтеров, навещая малышей в больницах. </a:t>
            </a:r>
          </a:p>
          <a:p>
            <a:pPr marL="12700" marR="5080">
              <a:lnSpc>
                <a:spcPct val="120500"/>
              </a:lnSpc>
              <a:spcBef>
                <a:spcPts val="100"/>
              </a:spcBef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20500"/>
              </a:lnSpc>
              <a:spcBef>
                <a:spcPts val="1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временем стало понятно, что формат волонтерства на несколько часов в день не подходит по разным причинам: больным детям нужен круглосуточный и ежедневный уход. Ребенку крайне трудно приспособиться к частой смене ухаживающих за ним людей, ведь только малыш установил контакт со взрослым, как тот уже уходит. Для детей важна стабильность, только так они учатся доверять взрослым и миру. 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10058400" y="1396422"/>
            <a:ext cx="5699560" cy="77416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500" b="1" spc="75" dirty="0">
                <a:solidFill>
                  <a:srgbClr val="212121"/>
                </a:solidFill>
                <a:latin typeface="Times New Roman"/>
                <a:cs typeface="Times New Roman"/>
              </a:rPr>
              <a:t>ЧТО МЫ ДЕЛАЕМ</a:t>
            </a:r>
          </a:p>
          <a:p>
            <a:pPr marL="12700" marR="31750">
              <a:lnSpc>
                <a:spcPct val="120500"/>
              </a:lnSpc>
              <a:spcBef>
                <a:spcPts val="3115"/>
              </a:spcBef>
            </a:pPr>
            <a:endParaRPr lang="ru-RU" sz="2000" b="1" spc="55" dirty="0">
              <a:solidFill>
                <a:srgbClr val="2121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31750">
              <a:lnSpc>
                <a:spcPct val="120500"/>
              </a:lnSpc>
              <a:spcBef>
                <a:spcPts val="3115"/>
              </a:spcBef>
            </a:pPr>
            <a:r>
              <a:rPr lang="ru-RU" sz="2000" b="1" spc="55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деятельность фонда – уход за детьми, оставшимися без попечения родителей, в больницах. Мы предоставляем круглосуточных квалифицированных нянь, а также все необходимое для комфортного пребывания ребенка во время госпитализации. </a:t>
            </a:r>
          </a:p>
          <a:p>
            <a:pPr marL="12700" marR="31750">
              <a:lnSpc>
                <a:spcPct val="120500"/>
              </a:lnSpc>
              <a:spcBef>
                <a:spcPts val="3115"/>
              </a:spcBef>
            </a:pPr>
            <a:r>
              <a:rPr lang="ru-RU" sz="2000" b="1" spc="55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Еще одна программа нашего фонда – помощь семьям в трудной жизненной ситуации. Мы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оказываем психологическую, материальную и юридическую помощь, к работе привлекаются специалисты в области охраны детства, юриспруденции и медицины.</a:t>
            </a:r>
          </a:p>
          <a:p>
            <a:pPr marL="12700" marR="31750">
              <a:lnSpc>
                <a:spcPct val="120500"/>
              </a:lnSpc>
              <a:spcBef>
                <a:spcPts val="3115"/>
              </a:spcBef>
            </a:pPr>
            <a:endParaRPr lang="ru-RU" sz="1400" dirty="0">
              <a:latin typeface="Tahoma"/>
              <a:cs typeface="Tahoma"/>
            </a:endParaRP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40A5F6FC-4103-21C5-43C1-B40F2B0B9DA2}"/>
              </a:ext>
            </a:extLst>
          </p:cNvPr>
          <p:cNvSpPr/>
          <p:nvPr/>
        </p:nvSpPr>
        <p:spPr>
          <a:xfrm>
            <a:off x="1875116" y="2320163"/>
            <a:ext cx="5699560" cy="12191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6EED7276-1756-AD4F-1F2D-8430874DA845}"/>
              </a:ext>
            </a:extLst>
          </p:cNvPr>
          <p:cNvSpPr/>
          <p:nvPr/>
        </p:nvSpPr>
        <p:spPr>
          <a:xfrm>
            <a:off x="10058400" y="2381122"/>
            <a:ext cx="5699560" cy="12191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36DD35EB-2894-2173-9EDA-9897FD579D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2833" y="75622"/>
            <a:ext cx="2298851" cy="18838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5166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E0CA730-78E5-26C5-D09E-90914E045F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3618" y="158570"/>
            <a:ext cx="2642526" cy="2165529"/>
          </a:xfrm>
          <a:prstGeom prst="rect">
            <a:avLst/>
          </a:prstGeom>
        </p:spPr>
      </p:pic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736057CA-D122-A063-C43C-887E9567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62200" y="456486"/>
            <a:ext cx="12232209" cy="738664"/>
          </a:xfrm>
        </p:spPr>
        <p:txBody>
          <a:bodyPr/>
          <a:lstStyle/>
          <a:p>
            <a:pPr algn="ctr"/>
            <a:r>
              <a:rPr lang="ru-RU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ФОНДА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B05AF1E-CEC0-4F74-0512-392E033691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089" y="5829300"/>
            <a:ext cx="2825959" cy="2825959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7A809D82-9D38-0E4E-5811-C599AF8D68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844" y="6007776"/>
            <a:ext cx="2647483" cy="264748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1B833658-0833-7E1D-FDA8-F044566507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67" y="1991026"/>
            <a:ext cx="2605065" cy="2605065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9BFA60E2-E61C-4788-B6CE-212DD590C2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1483" y="5829301"/>
            <a:ext cx="2825958" cy="2825958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25D5B622-7089-E631-A416-F966D0C7A4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171" y="6007776"/>
            <a:ext cx="2647483" cy="2647483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4723E067-79A5-70BE-D0C8-7D2FBB257308}"/>
              </a:ext>
            </a:extLst>
          </p:cNvPr>
          <p:cNvSpPr txBox="1"/>
          <p:nvPr/>
        </p:nvSpPr>
        <p:spPr>
          <a:xfrm>
            <a:off x="8458200" y="4881890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5185FD18-73B3-3F0E-BC51-67A401F377C0}"/>
              </a:ext>
            </a:extLst>
          </p:cNvPr>
          <p:cNvSpPr/>
          <p:nvPr/>
        </p:nvSpPr>
        <p:spPr>
          <a:xfrm>
            <a:off x="7581900" y="4960936"/>
            <a:ext cx="3733800" cy="523220"/>
          </a:xfrm>
          <a:prstGeom prst="roundRect">
            <a:avLst/>
          </a:prstGeom>
          <a:solidFill>
            <a:schemeClr val="bg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</a:t>
            </a: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04D10CA3-E7DB-F7ED-E41A-FBAC0ECA726E}"/>
              </a:ext>
            </a:extLst>
          </p:cNvPr>
          <p:cNvSpPr/>
          <p:nvPr/>
        </p:nvSpPr>
        <p:spPr>
          <a:xfrm>
            <a:off x="988491" y="9182100"/>
            <a:ext cx="4343400" cy="738664"/>
          </a:xfrm>
          <a:prstGeom prst="roundRect">
            <a:avLst/>
          </a:prstGeom>
          <a:solidFill>
            <a:schemeClr val="bg1">
              <a:alpha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 благотворительных программ</a:t>
            </a:r>
          </a:p>
        </p:txBody>
      </p:sp>
      <p:sp>
        <p:nvSpPr>
          <p:cNvPr id="67" name="Прямоугольник: скругленные углы 66">
            <a:extLst>
              <a:ext uri="{FF2B5EF4-FFF2-40B4-BE49-F238E27FC236}">
                <a16:creationId xmlns:a16="http://schemas.microsoft.com/office/drawing/2014/main" id="{4188B4A4-7140-F264-3BFC-97B857BF4D3F}"/>
              </a:ext>
            </a:extLst>
          </p:cNvPr>
          <p:cNvSpPr/>
          <p:nvPr/>
        </p:nvSpPr>
        <p:spPr>
          <a:xfrm>
            <a:off x="6019800" y="9293703"/>
            <a:ext cx="3429000" cy="533400"/>
          </a:xfrm>
          <a:prstGeom prst="roundRect">
            <a:avLst/>
          </a:prstGeom>
          <a:solidFill>
            <a:schemeClr val="bg1">
              <a:alpha val="52000"/>
            </a:schemeClr>
          </a:solidFill>
          <a:ln>
            <a:solidFill>
              <a:schemeClr val="accent1">
                <a:shade val="15000"/>
                <a:alpha val="64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</a:t>
            </a:r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8C214A50-BCAC-9220-C0BF-3400F2B6CF26}"/>
              </a:ext>
            </a:extLst>
          </p:cNvPr>
          <p:cNvSpPr/>
          <p:nvPr/>
        </p:nvSpPr>
        <p:spPr>
          <a:xfrm>
            <a:off x="10493089" y="8944231"/>
            <a:ext cx="3886200" cy="1214401"/>
          </a:xfrm>
          <a:prstGeom prst="roundRect">
            <a:avLst/>
          </a:prstGeom>
          <a:solidFill>
            <a:schemeClr val="bg1">
              <a:alpha val="34000"/>
            </a:schemeClr>
          </a:solidFill>
          <a:ln>
            <a:solidFill>
              <a:schemeClr val="accent1">
                <a:shade val="15000"/>
                <a:alpha val="7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 благотворительных программ, </a:t>
            </a:r>
            <a:r>
              <a:rPr lang="ru-RU" sz="2400" dirty="0" err="1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фандрайзер</a:t>
            </a:r>
            <a:endParaRPr lang="ru-RU" sz="2400" dirty="0">
              <a:ln>
                <a:solidFill>
                  <a:sysClr val="windowText" lastClr="000000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EA2C1B9C-76E0-4AD2-8020-91FE99510CE6}"/>
              </a:ext>
            </a:extLst>
          </p:cNvPr>
          <p:cNvSpPr/>
          <p:nvPr/>
        </p:nvSpPr>
        <p:spPr>
          <a:xfrm>
            <a:off x="14935200" y="9293703"/>
            <a:ext cx="3352800" cy="627061"/>
          </a:xfrm>
          <a:prstGeom prst="roundRect">
            <a:avLst/>
          </a:prstGeom>
          <a:solidFill>
            <a:schemeClr val="bg1">
              <a:alpha val="38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</a:t>
            </a:r>
          </a:p>
        </p:txBody>
      </p:sp>
      <p:sp>
        <p:nvSpPr>
          <p:cNvPr id="71" name="Стрелка: шеврон 70">
            <a:extLst>
              <a:ext uri="{FF2B5EF4-FFF2-40B4-BE49-F238E27FC236}">
                <a16:creationId xmlns:a16="http://schemas.microsoft.com/office/drawing/2014/main" id="{7DCFDA31-9108-C6AD-B57B-57014785371B}"/>
              </a:ext>
            </a:extLst>
          </p:cNvPr>
          <p:cNvSpPr/>
          <p:nvPr/>
        </p:nvSpPr>
        <p:spPr>
          <a:xfrm>
            <a:off x="6982280" y="582340"/>
            <a:ext cx="484632" cy="484632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2" name="Стрелка: шеврон 71">
            <a:extLst>
              <a:ext uri="{FF2B5EF4-FFF2-40B4-BE49-F238E27FC236}">
                <a16:creationId xmlns:a16="http://schemas.microsoft.com/office/drawing/2014/main" id="{DB6DED15-AE11-076E-0B12-9FA5316A705C}"/>
              </a:ext>
            </a:extLst>
          </p:cNvPr>
          <p:cNvSpPr/>
          <p:nvPr/>
        </p:nvSpPr>
        <p:spPr>
          <a:xfrm>
            <a:off x="7466912" y="582340"/>
            <a:ext cx="484632" cy="484632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3" name="Стрелка: шеврон 72">
            <a:extLst>
              <a:ext uri="{FF2B5EF4-FFF2-40B4-BE49-F238E27FC236}">
                <a16:creationId xmlns:a16="http://schemas.microsoft.com/office/drawing/2014/main" id="{662EBF19-5845-7B13-664E-E99BB4B944D7}"/>
              </a:ext>
            </a:extLst>
          </p:cNvPr>
          <p:cNvSpPr/>
          <p:nvPr/>
        </p:nvSpPr>
        <p:spPr>
          <a:xfrm>
            <a:off x="7951544" y="582340"/>
            <a:ext cx="484632" cy="484632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690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81400" y="8496300"/>
            <a:ext cx="12232209" cy="12884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530" dirty="0"/>
              <a:t>ПРОГРАММЫ</a:t>
            </a:r>
            <a:r>
              <a:rPr spc="275" dirty="0"/>
              <a:t> </a:t>
            </a:r>
            <a:r>
              <a:rPr spc="-650" dirty="0"/>
              <a:t>И</a:t>
            </a:r>
            <a:r>
              <a:rPr spc="275" dirty="0"/>
              <a:t> </a:t>
            </a:r>
            <a:r>
              <a:rPr spc="-315" dirty="0"/>
              <a:t>ПРОЕКТЫ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0D17F0-6AC8-59C4-9DB6-76B0AACA4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-454"/>
            <a:ext cx="15566865" cy="10287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99DACC-31CA-8856-1675-D6FE81C5D1F6}"/>
              </a:ext>
            </a:extLst>
          </p:cNvPr>
          <p:cNvSpPr txBox="1"/>
          <p:nvPr/>
        </p:nvSpPr>
        <p:spPr>
          <a:xfrm>
            <a:off x="5391164" y="540385"/>
            <a:ext cx="86126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ФОНДА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42242" y="1057398"/>
            <a:ext cx="2073910" cy="13855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endParaRPr sz="89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23417" y="3606363"/>
            <a:ext cx="4153535" cy="522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500"/>
              </a:lnSpc>
              <a:spcBef>
                <a:spcPts val="100"/>
              </a:spcBef>
            </a:pPr>
            <a:r>
              <a:rPr lang="ru-RU" sz="1400" spc="75" dirty="0">
                <a:solidFill>
                  <a:srgbClr val="212121"/>
                </a:solidFill>
                <a:latin typeface="Lucida Sans Unicode"/>
                <a:cs typeface="Lucida Sans Unicode"/>
              </a:rPr>
              <a:t>ребенка получили круглосуточный уход в больницах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59710" y="5012374"/>
            <a:ext cx="4189729" cy="2622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500"/>
              </a:lnSpc>
              <a:spcBef>
                <a:spcPts val="100"/>
              </a:spcBef>
            </a:pPr>
            <a:r>
              <a:rPr lang="ru-RU" sz="1400" spc="65" dirty="0">
                <a:solidFill>
                  <a:srgbClr val="212121"/>
                </a:solidFill>
                <a:latin typeface="Lucida Sans Unicode"/>
                <a:cs typeface="Lucida Sans Unicode"/>
              </a:rPr>
              <a:t>нянь ухаживали за детьми в 2023 году</a:t>
            </a:r>
            <a:endParaRPr sz="1400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59710" y="6150052"/>
            <a:ext cx="4117242" cy="1305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500"/>
              </a:lnSpc>
              <a:spcBef>
                <a:spcPts val="100"/>
              </a:spcBef>
            </a:pPr>
            <a:r>
              <a:rPr lang="ru-RU" sz="1400" spc="70" dirty="0">
                <a:solidFill>
                  <a:srgbClr val="212121"/>
                </a:solidFill>
                <a:latin typeface="Lucida Sans Unicode"/>
                <a:cs typeface="Lucida Sans Unicode"/>
              </a:rPr>
              <a:t>тысяч рублей было потрачено на программу. Вознаграждение лицам, привлеченным к реализации программы, в т.ч. Оплата услуг нянь и ФОТ куратора программы, страховые взносы.</a:t>
            </a:r>
            <a:endParaRPr sz="1400" dirty="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5800" y="3380078"/>
            <a:ext cx="2073910" cy="47064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250" b="1" spc="535" dirty="0">
                <a:solidFill>
                  <a:srgbClr val="9AB8B1"/>
                </a:solidFill>
                <a:latin typeface="Trebuchet MS"/>
                <a:cs typeface="Trebuchet MS"/>
              </a:rPr>
              <a:t>192</a:t>
            </a:r>
            <a:endParaRPr sz="525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135"/>
              </a:spcBef>
            </a:pPr>
            <a:r>
              <a:rPr lang="ru-RU" sz="5250" b="1" spc="869" dirty="0">
                <a:solidFill>
                  <a:srgbClr val="9AB8B1"/>
                </a:solidFill>
                <a:latin typeface="Trebuchet MS"/>
                <a:cs typeface="Trebuchet MS"/>
              </a:rPr>
              <a:t>16</a:t>
            </a:r>
            <a:endParaRPr lang="ru-RU" sz="525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135"/>
              </a:spcBef>
            </a:pPr>
            <a:r>
              <a:rPr lang="ru-RU" sz="5250" b="1" spc="869" dirty="0">
                <a:solidFill>
                  <a:srgbClr val="9AB8B1"/>
                </a:solidFill>
                <a:latin typeface="Trebuchet MS"/>
                <a:cs typeface="Trebuchet MS"/>
              </a:rPr>
              <a:t>8468</a:t>
            </a:r>
            <a:endParaRPr lang="ru-RU" sz="5250" dirty="0">
              <a:latin typeface="Trebuchet MS"/>
              <a:cs typeface="Trebuchet MS"/>
            </a:endParaRPr>
          </a:p>
          <a:p>
            <a:pPr marL="459105">
              <a:lnSpc>
                <a:spcPct val="100000"/>
              </a:lnSpc>
              <a:spcBef>
                <a:spcPts val="3190"/>
              </a:spcBef>
            </a:pPr>
            <a:endParaRPr lang="ru-RU" sz="525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5640" y="1361959"/>
            <a:ext cx="5146951" cy="136896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4400" b="1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БОЛЬНИЧНЫЕ ДЕТИ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5D46453-BB79-384E-D73E-9B897B8C7A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68" y="1338093"/>
            <a:ext cx="11003132" cy="73325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42242" y="1057398"/>
            <a:ext cx="2073910" cy="13855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endParaRPr sz="89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98991" y="3570589"/>
            <a:ext cx="4153535" cy="522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500"/>
              </a:lnSpc>
              <a:spcBef>
                <a:spcPts val="100"/>
              </a:spcBef>
            </a:pPr>
            <a:r>
              <a:rPr lang="ru-RU" sz="1400" spc="75" dirty="0">
                <a:solidFill>
                  <a:srgbClr val="212121"/>
                </a:solidFill>
                <a:latin typeface="Lucida Sans Unicode"/>
                <a:cs typeface="Lucida Sans Unicode"/>
              </a:rPr>
              <a:t>Семей получили помощь (материальную, психологическую, юридическую)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94989" y="4826605"/>
            <a:ext cx="4189729" cy="1305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500"/>
              </a:lnSpc>
              <a:spcBef>
                <a:spcPts val="100"/>
              </a:spcBef>
            </a:pPr>
            <a:r>
              <a:rPr lang="ru-RU" sz="1400" spc="65" dirty="0">
                <a:solidFill>
                  <a:srgbClr val="212121"/>
                </a:solidFill>
                <a:latin typeface="Lucida Sans Unicode"/>
                <a:cs typeface="Lucida Sans Unicode"/>
              </a:rPr>
              <a:t>Тысяч рублей было потрачено на помощь детям-инвалидам в семьях. Помощь продуктами питания, лекарствами, товарами детской гигиены, детской одеждой и обувью, индивидуальными ТСР.</a:t>
            </a:r>
            <a:endParaRPr sz="1400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94989" y="7048500"/>
            <a:ext cx="4068566" cy="1305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500"/>
              </a:lnSpc>
              <a:spcBef>
                <a:spcPts val="100"/>
              </a:spcBef>
            </a:pPr>
            <a:r>
              <a:rPr lang="ru-RU" sz="1400" spc="60" dirty="0">
                <a:solidFill>
                  <a:srgbClr val="212121"/>
                </a:solidFill>
                <a:latin typeface="Lucida Sans Unicode"/>
                <a:cs typeface="Lucida Sans Unicode"/>
              </a:rPr>
              <a:t>Тысяч рублей было потрачено на вознаграждение лицам, привлеченным к реализации программы, в т.ч. оплата услуг нянь, ФОТ куратора программы, патронажные услуги</a:t>
            </a:r>
            <a:endParaRPr sz="1400" dirty="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9576" y="3403348"/>
            <a:ext cx="2073909" cy="6950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250" b="1" spc="535" dirty="0">
                <a:solidFill>
                  <a:srgbClr val="9AB8B1"/>
                </a:solidFill>
                <a:latin typeface="Trebuchet MS"/>
                <a:cs typeface="Trebuchet MS"/>
              </a:rPr>
              <a:t>15</a:t>
            </a:r>
            <a:endParaRPr sz="525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135"/>
              </a:spcBef>
            </a:pPr>
            <a:r>
              <a:rPr sz="5250" b="1" spc="869" dirty="0">
                <a:solidFill>
                  <a:srgbClr val="9AB8B1"/>
                </a:solidFill>
                <a:latin typeface="Trebuchet MS"/>
                <a:cs typeface="Trebuchet MS"/>
              </a:rPr>
              <a:t>2</a:t>
            </a:r>
            <a:r>
              <a:rPr lang="ru-RU" sz="5250" b="1" spc="535" dirty="0">
                <a:solidFill>
                  <a:srgbClr val="9AB8B1"/>
                </a:solidFill>
                <a:latin typeface="Trebuchet MS"/>
                <a:cs typeface="Trebuchet MS"/>
              </a:rPr>
              <a:t>149</a:t>
            </a:r>
            <a:endParaRPr sz="525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294"/>
              </a:spcBef>
            </a:pPr>
            <a:endParaRPr lang="ru-RU" sz="5250" b="1" spc="575" dirty="0">
              <a:solidFill>
                <a:srgbClr val="9AB8B1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294"/>
              </a:spcBef>
            </a:pPr>
            <a:r>
              <a:rPr sz="5250" b="1" spc="575" dirty="0">
                <a:solidFill>
                  <a:srgbClr val="9AB8B1"/>
                </a:solidFill>
                <a:latin typeface="Trebuchet MS"/>
                <a:cs typeface="Trebuchet MS"/>
              </a:rPr>
              <a:t>30</a:t>
            </a:r>
            <a:r>
              <a:rPr lang="ru-RU" sz="5250" b="1" spc="575" dirty="0">
                <a:solidFill>
                  <a:srgbClr val="9AB8B1"/>
                </a:solidFill>
                <a:latin typeface="Trebuchet MS"/>
                <a:cs typeface="Trebuchet MS"/>
              </a:rPr>
              <a:t>94</a:t>
            </a:r>
            <a:endParaRPr sz="5250" dirty="0">
              <a:latin typeface="Trebuchet MS"/>
              <a:cs typeface="Trebuchet MS"/>
            </a:endParaRPr>
          </a:p>
          <a:p>
            <a:pPr marL="459105">
              <a:lnSpc>
                <a:spcPct val="100000"/>
              </a:lnSpc>
              <a:spcBef>
                <a:spcPts val="3190"/>
              </a:spcBef>
            </a:pPr>
            <a:endParaRPr sz="5250" dirty="0">
              <a:latin typeface="Trebuchet MS"/>
              <a:cs typeface="Trebuchet MS"/>
            </a:endParaRPr>
          </a:p>
          <a:p>
            <a:pPr marL="459105">
              <a:lnSpc>
                <a:spcPct val="100000"/>
              </a:lnSpc>
              <a:spcBef>
                <a:spcPts val="2400"/>
              </a:spcBef>
            </a:pPr>
            <a:endParaRPr sz="525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5640" y="1361959"/>
            <a:ext cx="5146951" cy="136896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4400" b="1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СЕМЬЯМ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95A9044-5C4C-E87A-5C13-3DECB02850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588" y="1707886"/>
            <a:ext cx="10810199" cy="719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450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42242" y="1057398"/>
            <a:ext cx="2073910" cy="13855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endParaRPr sz="89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83072" y="3402938"/>
            <a:ext cx="4153535" cy="10443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500"/>
              </a:lnSpc>
              <a:spcBef>
                <a:spcPts val="100"/>
              </a:spcBef>
            </a:pPr>
            <a:r>
              <a:rPr lang="ru-RU" sz="1400" spc="75" dirty="0">
                <a:solidFill>
                  <a:srgbClr val="212121"/>
                </a:solidFill>
                <a:latin typeface="Lucida Sans Unicode"/>
                <a:cs typeface="Lucida Sans Unicode"/>
              </a:rPr>
              <a:t>Тысяч рублей было потрачено на детские средства гигиены, питание, медикаменты, переданные в дома ребенка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16152" y="4802974"/>
            <a:ext cx="4189729" cy="7836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500"/>
              </a:lnSpc>
              <a:spcBef>
                <a:spcPts val="100"/>
              </a:spcBef>
            </a:pPr>
            <a:r>
              <a:rPr lang="ru-RU" sz="1400" spc="65" dirty="0">
                <a:solidFill>
                  <a:srgbClr val="212121"/>
                </a:solidFill>
                <a:latin typeface="Lucida Sans Unicode"/>
                <a:cs typeface="Lucida Sans Unicode"/>
              </a:rPr>
              <a:t>Тысячи рублей было потрачено на вознаграждение лицам, привлеченным к реализации программы</a:t>
            </a:r>
            <a:endParaRPr sz="1400" dirty="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2241" y="3380078"/>
            <a:ext cx="1541631" cy="21544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250" b="1" spc="535" dirty="0">
                <a:solidFill>
                  <a:srgbClr val="9AB8B1"/>
                </a:solidFill>
                <a:latin typeface="Trebuchet MS"/>
                <a:cs typeface="Trebuchet MS"/>
              </a:rPr>
              <a:t>585</a:t>
            </a:r>
            <a:endParaRPr sz="525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135"/>
              </a:spcBef>
            </a:pPr>
            <a:r>
              <a:rPr lang="ru-RU" sz="5250" b="1" spc="869" dirty="0">
                <a:solidFill>
                  <a:srgbClr val="9AB8B1"/>
                </a:solidFill>
                <a:latin typeface="Trebuchet MS"/>
                <a:cs typeface="Trebuchet MS"/>
              </a:rPr>
              <a:t>174</a:t>
            </a:r>
            <a:endParaRPr sz="525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5640" y="1361959"/>
            <a:ext cx="5146951" cy="136896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4400" b="1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ЗДРАВСТВУЙ, МАЛЫШ!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C84D6E2-1624-DC78-8C55-7978FCF77F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080" y="1361959"/>
            <a:ext cx="10468406" cy="697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731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9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9639300"/>
            <a:chOff x="0" y="0"/>
            <a:chExt cx="18288000" cy="9639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9550" y="0"/>
              <a:ext cx="16458449" cy="96393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630606"/>
              <a:ext cx="12063730" cy="719455"/>
            </a:xfrm>
            <a:custGeom>
              <a:avLst/>
              <a:gdLst/>
              <a:ahLst/>
              <a:cxnLst/>
              <a:rect l="l" t="t" r="r" b="b"/>
              <a:pathLst>
                <a:path w="12063730" h="719455">
                  <a:moveTo>
                    <a:pt x="12063377" y="359453"/>
                  </a:moveTo>
                  <a:lnTo>
                    <a:pt x="11828907" y="718905"/>
                  </a:lnTo>
                  <a:lnTo>
                    <a:pt x="0" y="718905"/>
                  </a:lnTo>
                  <a:lnTo>
                    <a:pt x="0" y="0"/>
                  </a:lnTo>
                  <a:lnTo>
                    <a:pt x="11829336" y="0"/>
                  </a:lnTo>
                  <a:lnTo>
                    <a:pt x="12063377" y="359453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64612" y="633289"/>
              <a:ext cx="1417223" cy="71442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78876" y="593993"/>
            <a:ext cx="1018667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500" spc="-165" dirty="0">
                <a:solidFill>
                  <a:srgbClr val="212121"/>
                </a:solidFill>
              </a:rPr>
              <a:t>ОХВАТ НАШЕЙ ДЕЯТЕЛЬНОСТИ</a:t>
            </a:r>
            <a:endParaRPr sz="4500" dirty="0"/>
          </a:p>
        </p:txBody>
      </p:sp>
      <p:sp>
        <p:nvSpPr>
          <p:cNvPr id="8" name="object 8"/>
          <p:cNvSpPr txBox="1"/>
          <p:nvPr/>
        </p:nvSpPr>
        <p:spPr>
          <a:xfrm>
            <a:off x="4419600" y="4229100"/>
            <a:ext cx="5867400" cy="351359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450" b="1" spc="-40" dirty="0">
                <a:solidFill>
                  <a:srgbClr val="D3735E"/>
                </a:solidFill>
                <a:latin typeface="Cambria"/>
                <a:cs typeface="Cambria"/>
              </a:rPr>
              <a:t>Г.</a:t>
            </a:r>
            <a:r>
              <a:rPr sz="5450" b="1" spc="165" dirty="0">
                <a:solidFill>
                  <a:srgbClr val="D3735E"/>
                </a:solidFill>
                <a:latin typeface="Cambria"/>
                <a:cs typeface="Cambria"/>
              </a:rPr>
              <a:t> </a:t>
            </a:r>
            <a:r>
              <a:rPr lang="ru-RU" sz="5450" b="1" spc="-15" dirty="0">
                <a:solidFill>
                  <a:srgbClr val="D3735E"/>
                </a:solidFill>
                <a:latin typeface="Cambria"/>
                <a:cs typeface="Cambria"/>
              </a:rPr>
              <a:t>НИЖНИЙ НОВГОРОД</a:t>
            </a:r>
            <a:endParaRPr sz="5450" dirty="0">
              <a:latin typeface="Cambria"/>
              <a:cs typeface="Cambria"/>
            </a:endParaRPr>
          </a:p>
          <a:p>
            <a:pPr marL="2340610" marR="5080">
              <a:lnSpc>
                <a:spcPct val="116300"/>
              </a:lnSpc>
              <a:spcBef>
                <a:spcPts val="4615"/>
              </a:spcBef>
            </a:pPr>
            <a:r>
              <a:rPr lang="ru-RU" sz="3600" b="1" spc="-509" dirty="0">
                <a:solidFill>
                  <a:srgbClr val="D3735E"/>
                </a:solidFill>
                <a:latin typeface="Cambria"/>
                <a:cs typeface="Cambria"/>
              </a:rPr>
              <a:t>НИЖЕГОРОДСКАЯ  ОБЛАСТЬ</a:t>
            </a:r>
            <a:endParaRPr sz="36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14076108" y="131507"/>
            <a:ext cx="78740" cy="319405"/>
          </a:xfrm>
          <a:custGeom>
            <a:avLst/>
            <a:gdLst/>
            <a:ahLst/>
            <a:cxnLst/>
            <a:rect l="l" t="t" r="r" b="b"/>
            <a:pathLst>
              <a:path w="78740" h="319405">
                <a:moveTo>
                  <a:pt x="55098" y="143763"/>
                </a:moveTo>
                <a:lnTo>
                  <a:pt x="43801" y="94247"/>
                </a:lnTo>
                <a:lnTo>
                  <a:pt x="19733" y="0"/>
                </a:lnTo>
                <a:lnTo>
                  <a:pt x="7170" y="33278"/>
                </a:lnTo>
                <a:lnTo>
                  <a:pt x="568" y="79415"/>
                </a:lnTo>
                <a:lnTo>
                  <a:pt x="0" y="132935"/>
                </a:lnTo>
                <a:lnTo>
                  <a:pt x="5538" y="188360"/>
                </a:lnTo>
                <a:lnTo>
                  <a:pt x="16818" y="239904"/>
                </a:lnTo>
                <a:lnTo>
                  <a:pt x="33276" y="282260"/>
                </a:lnTo>
                <a:lnTo>
                  <a:pt x="54093" y="310282"/>
                </a:lnTo>
                <a:lnTo>
                  <a:pt x="78448" y="318829"/>
                </a:lnTo>
                <a:lnTo>
                  <a:pt x="73055" y="254641"/>
                </a:lnTo>
                <a:lnTo>
                  <a:pt x="65061" y="196756"/>
                </a:lnTo>
                <a:lnTo>
                  <a:pt x="55098" y="143763"/>
                </a:lnTo>
                <a:close/>
              </a:path>
            </a:pathLst>
          </a:custGeom>
          <a:solidFill>
            <a:srgbClr val="A5A6A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38089" y="603048"/>
            <a:ext cx="73631" cy="83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07147" y="2072814"/>
            <a:ext cx="113167" cy="11717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627030" y="3170448"/>
            <a:ext cx="116170" cy="9549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052034" y="3418220"/>
            <a:ext cx="143158" cy="103718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6270650" y="3484849"/>
            <a:ext cx="257810" cy="107314"/>
          </a:xfrm>
          <a:custGeom>
            <a:avLst/>
            <a:gdLst/>
            <a:ahLst/>
            <a:cxnLst/>
            <a:rect l="l" t="t" r="r" b="b"/>
            <a:pathLst>
              <a:path w="257809" h="107314">
                <a:moveTo>
                  <a:pt x="257515" y="89780"/>
                </a:moveTo>
                <a:lnTo>
                  <a:pt x="204684" y="55662"/>
                </a:lnTo>
                <a:lnTo>
                  <a:pt x="145302" y="22885"/>
                </a:lnTo>
                <a:lnTo>
                  <a:pt x="80646" y="2680"/>
                </a:lnTo>
                <a:lnTo>
                  <a:pt x="44891" y="0"/>
                </a:lnTo>
                <a:lnTo>
                  <a:pt x="5993" y="3637"/>
                </a:lnTo>
                <a:lnTo>
                  <a:pt x="7529" y="17903"/>
                </a:lnTo>
                <a:lnTo>
                  <a:pt x="7884" y="32860"/>
                </a:lnTo>
                <a:lnTo>
                  <a:pt x="5795" y="49213"/>
                </a:lnTo>
                <a:lnTo>
                  <a:pt x="0" y="67669"/>
                </a:lnTo>
                <a:lnTo>
                  <a:pt x="34959" y="54506"/>
                </a:lnTo>
                <a:lnTo>
                  <a:pt x="69612" y="55570"/>
                </a:lnTo>
                <a:lnTo>
                  <a:pt x="103941" y="66088"/>
                </a:lnTo>
                <a:lnTo>
                  <a:pt x="154777" y="88956"/>
                </a:lnTo>
                <a:lnTo>
                  <a:pt x="171375" y="96020"/>
                </a:lnTo>
                <a:lnTo>
                  <a:pt x="187647" y="101913"/>
                </a:lnTo>
                <a:lnTo>
                  <a:pt x="203522" y="106074"/>
                </a:lnTo>
                <a:lnTo>
                  <a:pt x="218252" y="107231"/>
                </a:lnTo>
                <a:lnTo>
                  <a:pt x="231913" y="105151"/>
                </a:lnTo>
                <a:lnTo>
                  <a:pt x="244877" y="99459"/>
                </a:lnTo>
                <a:lnTo>
                  <a:pt x="257515" y="89780"/>
                </a:lnTo>
                <a:close/>
              </a:path>
            </a:pathLst>
          </a:custGeom>
          <a:solidFill>
            <a:srgbClr val="A5A6A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147033" y="2299088"/>
            <a:ext cx="60325" cy="42545"/>
          </a:xfrm>
          <a:custGeom>
            <a:avLst/>
            <a:gdLst/>
            <a:ahLst/>
            <a:cxnLst/>
            <a:rect l="l" t="t" r="r" b="b"/>
            <a:pathLst>
              <a:path w="60325" h="42544">
                <a:moveTo>
                  <a:pt x="57356" y="4885"/>
                </a:moveTo>
                <a:lnTo>
                  <a:pt x="43508" y="0"/>
                </a:lnTo>
                <a:lnTo>
                  <a:pt x="23738" y="7847"/>
                </a:lnTo>
                <a:lnTo>
                  <a:pt x="3568" y="9376"/>
                </a:lnTo>
                <a:lnTo>
                  <a:pt x="0" y="42053"/>
                </a:lnTo>
                <a:lnTo>
                  <a:pt x="15311" y="41018"/>
                </a:lnTo>
                <a:lnTo>
                  <a:pt x="38798" y="32206"/>
                </a:lnTo>
                <a:lnTo>
                  <a:pt x="59756" y="41555"/>
                </a:lnTo>
                <a:lnTo>
                  <a:pt x="57356" y="4885"/>
                </a:lnTo>
                <a:close/>
              </a:path>
            </a:pathLst>
          </a:custGeom>
          <a:solidFill>
            <a:srgbClr val="A5A6A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677333" y="2685294"/>
            <a:ext cx="34925" cy="60325"/>
          </a:xfrm>
          <a:custGeom>
            <a:avLst/>
            <a:gdLst/>
            <a:ahLst/>
            <a:cxnLst/>
            <a:rect l="l" t="t" r="r" b="b"/>
            <a:pathLst>
              <a:path w="34925" h="60325">
                <a:moveTo>
                  <a:pt x="33935" y="18746"/>
                </a:moveTo>
                <a:lnTo>
                  <a:pt x="24471" y="0"/>
                </a:lnTo>
                <a:lnTo>
                  <a:pt x="11475" y="663"/>
                </a:lnTo>
                <a:lnTo>
                  <a:pt x="0" y="17698"/>
                </a:lnTo>
                <a:lnTo>
                  <a:pt x="4894" y="37723"/>
                </a:lnTo>
                <a:lnTo>
                  <a:pt x="12402" y="51452"/>
                </a:lnTo>
                <a:lnTo>
                  <a:pt x="22414" y="58866"/>
                </a:lnTo>
                <a:lnTo>
                  <a:pt x="34817" y="59944"/>
                </a:lnTo>
                <a:lnTo>
                  <a:pt x="33935" y="18746"/>
                </a:lnTo>
                <a:close/>
              </a:path>
            </a:pathLst>
          </a:custGeom>
          <a:solidFill>
            <a:srgbClr val="A5A6A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867900" y="2734604"/>
            <a:ext cx="60960" cy="43815"/>
          </a:xfrm>
          <a:custGeom>
            <a:avLst/>
            <a:gdLst/>
            <a:ahLst/>
            <a:cxnLst/>
            <a:rect l="l" t="t" r="r" b="b"/>
            <a:pathLst>
              <a:path w="60959" h="43814">
                <a:moveTo>
                  <a:pt x="60630" y="31842"/>
                </a:moveTo>
                <a:lnTo>
                  <a:pt x="49159" y="0"/>
                </a:lnTo>
                <a:lnTo>
                  <a:pt x="36030" y="47"/>
                </a:lnTo>
                <a:lnTo>
                  <a:pt x="20044" y="11133"/>
                </a:lnTo>
                <a:lnTo>
                  <a:pt x="0" y="12406"/>
                </a:lnTo>
                <a:lnTo>
                  <a:pt x="14343" y="32813"/>
                </a:lnTo>
                <a:lnTo>
                  <a:pt x="30169" y="43487"/>
                </a:lnTo>
                <a:lnTo>
                  <a:pt x="46068" y="43479"/>
                </a:lnTo>
                <a:lnTo>
                  <a:pt x="60630" y="31842"/>
                </a:lnTo>
                <a:close/>
              </a:path>
            </a:pathLst>
          </a:custGeom>
          <a:solidFill>
            <a:srgbClr val="A5A6A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4493839" y="2"/>
            <a:ext cx="3794760" cy="3475354"/>
            <a:chOff x="14493839" y="2"/>
            <a:chExt cx="3794760" cy="3475354"/>
          </a:xfrm>
        </p:grpSpPr>
        <p:sp>
          <p:nvSpPr>
            <p:cNvPr id="16" name="object 16"/>
            <p:cNvSpPr/>
            <p:nvPr/>
          </p:nvSpPr>
          <p:spPr>
            <a:xfrm>
              <a:off x="18251849" y="3408875"/>
              <a:ext cx="34290" cy="66040"/>
            </a:xfrm>
            <a:custGeom>
              <a:avLst/>
              <a:gdLst/>
              <a:ahLst/>
              <a:cxnLst/>
              <a:rect l="l" t="t" r="r" b="b"/>
              <a:pathLst>
                <a:path w="34290" h="66039">
                  <a:moveTo>
                    <a:pt x="29647" y="0"/>
                  </a:moveTo>
                  <a:lnTo>
                    <a:pt x="18985" y="3065"/>
                  </a:lnTo>
                  <a:lnTo>
                    <a:pt x="10661" y="41008"/>
                  </a:lnTo>
                  <a:lnTo>
                    <a:pt x="0" y="44074"/>
                  </a:lnTo>
                  <a:lnTo>
                    <a:pt x="9987" y="64889"/>
                  </a:lnTo>
                  <a:lnTo>
                    <a:pt x="24504" y="65962"/>
                  </a:lnTo>
                  <a:lnTo>
                    <a:pt x="34180" y="45071"/>
                  </a:lnTo>
                  <a:lnTo>
                    <a:pt x="29647" y="0"/>
                  </a:lnTo>
                  <a:close/>
                </a:path>
              </a:pathLst>
            </a:custGeom>
            <a:solidFill>
              <a:srgbClr val="A5A6A7">
                <a:alpha val="2391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93839" y="2"/>
              <a:ext cx="3794161" cy="3423303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14116254" y="2"/>
            <a:ext cx="21590" cy="38735"/>
          </a:xfrm>
          <a:custGeom>
            <a:avLst/>
            <a:gdLst/>
            <a:ahLst/>
            <a:cxnLst/>
            <a:rect l="l" t="t" r="r" b="b"/>
            <a:pathLst>
              <a:path w="21590" h="38735">
                <a:moveTo>
                  <a:pt x="15636" y="1024"/>
                </a:moveTo>
                <a:lnTo>
                  <a:pt x="15387" y="0"/>
                </a:lnTo>
                <a:lnTo>
                  <a:pt x="0" y="0"/>
                </a:lnTo>
                <a:lnTo>
                  <a:pt x="21069" y="38585"/>
                </a:lnTo>
                <a:lnTo>
                  <a:pt x="15636" y="1024"/>
                </a:lnTo>
                <a:close/>
              </a:path>
            </a:pathLst>
          </a:custGeom>
          <a:solidFill>
            <a:srgbClr val="A5A6A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92725" y="613455"/>
            <a:ext cx="173604" cy="190804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32575" y="975873"/>
            <a:ext cx="9771421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500" spc="-240" dirty="0">
                <a:solidFill>
                  <a:srgbClr val="212121"/>
                </a:solidFill>
                <a:latin typeface="Times New Roman"/>
                <a:cs typeface="Times New Roman"/>
              </a:rPr>
              <a:t>ФИНАНСИРОВАНИЕ НАШЕЙ РАБОТЫ </a:t>
            </a:r>
            <a:r>
              <a:rPr sz="4500" spc="-5" dirty="0">
                <a:solidFill>
                  <a:srgbClr val="212121"/>
                </a:solidFill>
                <a:latin typeface="Times New Roman"/>
                <a:cs typeface="Times New Roman"/>
              </a:rPr>
              <a:t>В</a:t>
            </a:r>
            <a:r>
              <a:rPr sz="4500" spc="6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4500" spc="400" dirty="0">
                <a:solidFill>
                  <a:srgbClr val="212121"/>
                </a:solidFill>
                <a:latin typeface="Times New Roman"/>
                <a:cs typeface="Times New Roman"/>
              </a:rPr>
              <a:t>202</a:t>
            </a:r>
            <a:r>
              <a:rPr lang="ru-RU" sz="4500" spc="400" dirty="0">
                <a:solidFill>
                  <a:srgbClr val="212121"/>
                </a:solidFill>
                <a:latin typeface="Times New Roman"/>
                <a:cs typeface="Times New Roman"/>
              </a:rPr>
              <a:t>3</a:t>
            </a:r>
            <a:r>
              <a:rPr sz="4500" spc="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4500" spc="-390" dirty="0">
                <a:solidFill>
                  <a:srgbClr val="212121"/>
                </a:solidFill>
                <a:latin typeface="Times New Roman"/>
                <a:cs typeface="Times New Roman"/>
              </a:rPr>
              <a:t>ГОДУ</a:t>
            </a:r>
            <a:endParaRPr sz="4500" dirty="0">
              <a:latin typeface="Times New Roman"/>
              <a:cs typeface="Times New Roman"/>
            </a:endParaRPr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84AF8B7C-982A-C075-1B06-E67904468B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3703877"/>
              </p:ext>
            </p:extLst>
          </p:nvPr>
        </p:nvGraphicFramePr>
        <p:xfrm>
          <a:off x="6252918" y="1674782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ACC85FC2-2340-6706-D667-DD056ECCA5E0}"/>
              </a:ext>
            </a:extLst>
          </p:cNvPr>
          <p:cNvSpPr txBox="1"/>
          <p:nvPr/>
        </p:nvSpPr>
        <p:spPr>
          <a:xfrm>
            <a:off x="432575" y="2927836"/>
            <a:ext cx="6403228" cy="7349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000" b="1" spc="-185" dirty="0">
                <a:solidFill>
                  <a:srgbClr val="9AB8B1"/>
                </a:solidFill>
                <a:latin typeface="Trebuchet MS"/>
                <a:cs typeface="Trebuchet MS"/>
              </a:rPr>
              <a:t>2 468 847,45 </a:t>
            </a:r>
            <a:r>
              <a:rPr lang="ru-RU" sz="6000" b="1" spc="254" dirty="0">
                <a:solidFill>
                  <a:srgbClr val="9AB8B1"/>
                </a:solidFill>
                <a:latin typeface="Arial"/>
                <a:cs typeface="Arial"/>
              </a:rPr>
              <a:t>₽</a:t>
            </a:r>
            <a:endParaRPr lang="ru-RU" sz="6000" dirty="0">
              <a:latin typeface="Arial"/>
              <a:cs typeface="Arial"/>
            </a:endParaRPr>
          </a:p>
          <a:p>
            <a:pPr marL="12700" marR="5080">
              <a:lnSpc>
                <a:spcPct val="113999"/>
              </a:lnSpc>
              <a:spcBef>
                <a:spcPts val="2460"/>
              </a:spcBef>
            </a:pPr>
            <a:r>
              <a:rPr lang="ru-RU" b="1" spc="125" dirty="0">
                <a:solidFill>
                  <a:srgbClr val="212121"/>
                </a:solidFill>
                <a:latin typeface="Arial"/>
                <a:cs typeface="Arial"/>
              </a:rPr>
              <a:t>ОСТАТОК НА НАЧАЛО ГОДА</a:t>
            </a:r>
            <a:endParaRPr lang="ru-RU" sz="1800" b="1" spc="160" dirty="0">
              <a:solidFill>
                <a:srgbClr val="212121"/>
              </a:solidFill>
              <a:latin typeface="Arial"/>
              <a:cs typeface="Arial"/>
            </a:endParaRPr>
          </a:p>
          <a:p>
            <a:pPr marL="12700" marR="5080">
              <a:lnSpc>
                <a:spcPct val="113999"/>
              </a:lnSpc>
              <a:spcBef>
                <a:spcPts val="2460"/>
              </a:spcBef>
            </a:pPr>
            <a:endParaRPr lang="ru-RU" sz="1800" b="1" spc="160" dirty="0">
              <a:solidFill>
                <a:srgbClr val="212121"/>
              </a:solidFill>
              <a:latin typeface="Arial"/>
              <a:cs typeface="Arial"/>
            </a:endParaRPr>
          </a:p>
          <a:p>
            <a:pPr marL="12700" marR="5080">
              <a:lnSpc>
                <a:spcPct val="113999"/>
              </a:lnSpc>
              <a:spcBef>
                <a:spcPts val="2460"/>
              </a:spcBef>
            </a:pPr>
            <a:r>
              <a:rPr lang="ru-RU" sz="6600" b="1" spc="-185" dirty="0">
                <a:solidFill>
                  <a:srgbClr val="9AB8B1"/>
                </a:solidFill>
                <a:latin typeface="Trebuchet MS"/>
                <a:cs typeface="Trebuchet MS"/>
              </a:rPr>
              <a:t>16 672 104,98 </a:t>
            </a:r>
            <a:r>
              <a:rPr lang="ru-RU" sz="6600" b="1" spc="254" dirty="0">
                <a:solidFill>
                  <a:srgbClr val="9AB8B1"/>
                </a:solidFill>
                <a:latin typeface="Arial"/>
                <a:cs typeface="Arial"/>
              </a:rPr>
              <a:t>₽</a:t>
            </a:r>
          </a:p>
          <a:p>
            <a:pPr marL="12700" marR="5080">
              <a:lnSpc>
                <a:spcPct val="113999"/>
              </a:lnSpc>
              <a:spcBef>
                <a:spcPts val="2460"/>
              </a:spcBef>
            </a:pPr>
            <a:r>
              <a:rPr lang="ru-RU" b="1" spc="254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ОСТАТОК НА КОНЕЦ ГОДА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</a:endParaRPr>
          </a:p>
          <a:p>
            <a:endParaRPr lang="ru-RU" dirty="0"/>
          </a:p>
          <a:p>
            <a:endParaRPr lang="ru-RU" dirty="0"/>
          </a:p>
          <a:p>
            <a:pPr marL="12700" marR="5080">
              <a:lnSpc>
                <a:spcPct val="113999"/>
              </a:lnSpc>
              <a:spcBef>
                <a:spcPts val="2460"/>
              </a:spcBef>
            </a:pPr>
            <a:r>
              <a:rPr lang="ru-RU" sz="6600" b="1" spc="-185" dirty="0">
                <a:solidFill>
                  <a:srgbClr val="9AB8B1"/>
                </a:solidFill>
                <a:latin typeface="Trebuchet MS"/>
                <a:cs typeface="Trebuchet MS"/>
              </a:rPr>
              <a:t>30 617 512,92 </a:t>
            </a:r>
            <a:r>
              <a:rPr lang="ru-RU" sz="6600" b="1" spc="254" dirty="0">
                <a:solidFill>
                  <a:srgbClr val="9AB8B1"/>
                </a:solidFill>
                <a:latin typeface="Arial"/>
                <a:cs typeface="Arial"/>
              </a:rPr>
              <a:t>₽</a:t>
            </a:r>
          </a:p>
          <a:p>
            <a:pPr marL="12700" marR="5080">
              <a:lnSpc>
                <a:spcPct val="113999"/>
              </a:lnSpc>
              <a:spcBef>
                <a:spcPts val="2460"/>
              </a:spcBef>
            </a:pPr>
            <a:r>
              <a:rPr lang="ru-RU" b="1" spc="254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ИТОГО ЗА 2023 ГОД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42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66787"/>
            <a:ext cx="8054975" cy="8920480"/>
          </a:xfrm>
          <a:custGeom>
            <a:avLst/>
            <a:gdLst/>
            <a:ahLst/>
            <a:cxnLst/>
            <a:rect l="l" t="t" r="r" b="b"/>
            <a:pathLst>
              <a:path w="8054975" h="8920480">
                <a:moveTo>
                  <a:pt x="0" y="8920212"/>
                </a:moveTo>
                <a:lnTo>
                  <a:pt x="8054449" y="8920212"/>
                </a:lnTo>
                <a:lnTo>
                  <a:pt x="8054449" y="0"/>
                </a:lnTo>
                <a:lnTo>
                  <a:pt x="0" y="0"/>
                </a:lnTo>
                <a:lnTo>
                  <a:pt x="0" y="8920212"/>
                </a:lnTo>
                <a:close/>
              </a:path>
            </a:pathLst>
          </a:custGeom>
          <a:solidFill>
            <a:srgbClr val="E9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3"/>
            <a:ext cx="12332970" cy="1367155"/>
            <a:chOff x="0" y="3"/>
            <a:chExt cx="12332970" cy="1367155"/>
          </a:xfrm>
        </p:grpSpPr>
        <p:sp>
          <p:nvSpPr>
            <p:cNvPr id="4" name="object 4"/>
            <p:cNvSpPr/>
            <p:nvPr/>
          </p:nvSpPr>
          <p:spPr>
            <a:xfrm>
              <a:off x="0" y="3"/>
              <a:ext cx="8054975" cy="1007110"/>
            </a:xfrm>
            <a:custGeom>
              <a:avLst/>
              <a:gdLst/>
              <a:ahLst/>
              <a:cxnLst/>
              <a:rect l="l" t="t" r="r" b="b"/>
              <a:pathLst>
                <a:path w="8054975" h="1007110">
                  <a:moveTo>
                    <a:pt x="0" y="1006741"/>
                  </a:moveTo>
                  <a:lnTo>
                    <a:pt x="8054449" y="1006741"/>
                  </a:lnTo>
                  <a:lnTo>
                    <a:pt x="8054449" y="0"/>
                  </a:lnTo>
                  <a:lnTo>
                    <a:pt x="0" y="0"/>
                  </a:lnTo>
                  <a:lnTo>
                    <a:pt x="0" y="1006741"/>
                  </a:lnTo>
                  <a:close/>
                </a:path>
              </a:pathLst>
            </a:custGeom>
            <a:solidFill>
              <a:srgbClr val="E9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006744"/>
              <a:ext cx="12332970" cy="360045"/>
            </a:xfrm>
            <a:custGeom>
              <a:avLst/>
              <a:gdLst/>
              <a:ahLst/>
              <a:cxnLst/>
              <a:rect l="l" t="t" r="r" b="b"/>
              <a:pathLst>
                <a:path w="12332970" h="360044">
                  <a:moveTo>
                    <a:pt x="0" y="0"/>
                  </a:moveTo>
                  <a:lnTo>
                    <a:pt x="12332684" y="0"/>
                  </a:lnTo>
                  <a:lnTo>
                    <a:pt x="12332684" y="360042"/>
                  </a:lnTo>
                  <a:lnTo>
                    <a:pt x="0" y="3600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076108" y="131507"/>
            <a:ext cx="78740" cy="319405"/>
          </a:xfrm>
          <a:custGeom>
            <a:avLst/>
            <a:gdLst/>
            <a:ahLst/>
            <a:cxnLst/>
            <a:rect l="l" t="t" r="r" b="b"/>
            <a:pathLst>
              <a:path w="78740" h="319405">
                <a:moveTo>
                  <a:pt x="55098" y="143763"/>
                </a:moveTo>
                <a:lnTo>
                  <a:pt x="43801" y="94247"/>
                </a:lnTo>
                <a:lnTo>
                  <a:pt x="19733" y="0"/>
                </a:lnTo>
                <a:lnTo>
                  <a:pt x="7170" y="33278"/>
                </a:lnTo>
                <a:lnTo>
                  <a:pt x="568" y="79415"/>
                </a:lnTo>
                <a:lnTo>
                  <a:pt x="0" y="132935"/>
                </a:lnTo>
                <a:lnTo>
                  <a:pt x="5538" y="188360"/>
                </a:lnTo>
                <a:lnTo>
                  <a:pt x="16818" y="239904"/>
                </a:lnTo>
                <a:lnTo>
                  <a:pt x="33276" y="282260"/>
                </a:lnTo>
                <a:lnTo>
                  <a:pt x="54093" y="310282"/>
                </a:lnTo>
                <a:lnTo>
                  <a:pt x="78448" y="318829"/>
                </a:lnTo>
                <a:lnTo>
                  <a:pt x="73055" y="254641"/>
                </a:lnTo>
                <a:lnTo>
                  <a:pt x="65061" y="196756"/>
                </a:lnTo>
                <a:lnTo>
                  <a:pt x="55098" y="143763"/>
                </a:lnTo>
                <a:close/>
              </a:path>
            </a:pathLst>
          </a:custGeom>
          <a:solidFill>
            <a:srgbClr val="A5A6A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38089" y="603048"/>
            <a:ext cx="73631" cy="83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07147" y="2072814"/>
            <a:ext cx="113167" cy="11717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627030" y="3170448"/>
            <a:ext cx="116170" cy="9549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052034" y="3418220"/>
            <a:ext cx="143158" cy="103718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6270650" y="3484849"/>
            <a:ext cx="257810" cy="107314"/>
          </a:xfrm>
          <a:custGeom>
            <a:avLst/>
            <a:gdLst/>
            <a:ahLst/>
            <a:cxnLst/>
            <a:rect l="l" t="t" r="r" b="b"/>
            <a:pathLst>
              <a:path w="257809" h="107314">
                <a:moveTo>
                  <a:pt x="257515" y="89780"/>
                </a:moveTo>
                <a:lnTo>
                  <a:pt x="204684" y="55662"/>
                </a:lnTo>
                <a:lnTo>
                  <a:pt x="145302" y="22885"/>
                </a:lnTo>
                <a:lnTo>
                  <a:pt x="80646" y="2680"/>
                </a:lnTo>
                <a:lnTo>
                  <a:pt x="44891" y="0"/>
                </a:lnTo>
                <a:lnTo>
                  <a:pt x="5993" y="3637"/>
                </a:lnTo>
                <a:lnTo>
                  <a:pt x="7529" y="17903"/>
                </a:lnTo>
                <a:lnTo>
                  <a:pt x="7884" y="32860"/>
                </a:lnTo>
                <a:lnTo>
                  <a:pt x="5795" y="49213"/>
                </a:lnTo>
                <a:lnTo>
                  <a:pt x="0" y="67669"/>
                </a:lnTo>
                <a:lnTo>
                  <a:pt x="34959" y="54506"/>
                </a:lnTo>
                <a:lnTo>
                  <a:pt x="69612" y="55570"/>
                </a:lnTo>
                <a:lnTo>
                  <a:pt x="103941" y="66088"/>
                </a:lnTo>
                <a:lnTo>
                  <a:pt x="154777" y="88956"/>
                </a:lnTo>
                <a:lnTo>
                  <a:pt x="171375" y="96020"/>
                </a:lnTo>
                <a:lnTo>
                  <a:pt x="187647" y="101913"/>
                </a:lnTo>
                <a:lnTo>
                  <a:pt x="203522" y="106074"/>
                </a:lnTo>
                <a:lnTo>
                  <a:pt x="218252" y="107231"/>
                </a:lnTo>
                <a:lnTo>
                  <a:pt x="231913" y="105151"/>
                </a:lnTo>
                <a:lnTo>
                  <a:pt x="244877" y="99459"/>
                </a:lnTo>
                <a:lnTo>
                  <a:pt x="257515" y="89780"/>
                </a:lnTo>
                <a:close/>
              </a:path>
            </a:pathLst>
          </a:custGeom>
          <a:solidFill>
            <a:srgbClr val="A5A6A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147033" y="2299088"/>
            <a:ext cx="60325" cy="42545"/>
          </a:xfrm>
          <a:custGeom>
            <a:avLst/>
            <a:gdLst/>
            <a:ahLst/>
            <a:cxnLst/>
            <a:rect l="l" t="t" r="r" b="b"/>
            <a:pathLst>
              <a:path w="60325" h="42544">
                <a:moveTo>
                  <a:pt x="57356" y="4885"/>
                </a:moveTo>
                <a:lnTo>
                  <a:pt x="43508" y="0"/>
                </a:lnTo>
                <a:lnTo>
                  <a:pt x="23738" y="7847"/>
                </a:lnTo>
                <a:lnTo>
                  <a:pt x="3568" y="9376"/>
                </a:lnTo>
                <a:lnTo>
                  <a:pt x="0" y="42053"/>
                </a:lnTo>
                <a:lnTo>
                  <a:pt x="15311" y="41018"/>
                </a:lnTo>
                <a:lnTo>
                  <a:pt x="38798" y="32206"/>
                </a:lnTo>
                <a:lnTo>
                  <a:pt x="59756" y="41555"/>
                </a:lnTo>
                <a:lnTo>
                  <a:pt x="57356" y="4885"/>
                </a:lnTo>
                <a:close/>
              </a:path>
            </a:pathLst>
          </a:custGeom>
          <a:solidFill>
            <a:srgbClr val="A5A6A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677333" y="2685294"/>
            <a:ext cx="34925" cy="60325"/>
          </a:xfrm>
          <a:custGeom>
            <a:avLst/>
            <a:gdLst/>
            <a:ahLst/>
            <a:cxnLst/>
            <a:rect l="l" t="t" r="r" b="b"/>
            <a:pathLst>
              <a:path w="34925" h="60325">
                <a:moveTo>
                  <a:pt x="33935" y="18746"/>
                </a:moveTo>
                <a:lnTo>
                  <a:pt x="24471" y="0"/>
                </a:lnTo>
                <a:lnTo>
                  <a:pt x="11475" y="663"/>
                </a:lnTo>
                <a:lnTo>
                  <a:pt x="0" y="17698"/>
                </a:lnTo>
                <a:lnTo>
                  <a:pt x="4894" y="37723"/>
                </a:lnTo>
                <a:lnTo>
                  <a:pt x="12402" y="51452"/>
                </a:lnTo>
                <a:lnTo>
                  <a:pt x="22414" y="58866"/>
                </a:lnTo>
                <a:lnTo>
                  <a:pt x="34817" y="59944"/>
                </a:lnTo>
                <a:lnTo>
                  <a:pt x="33935" y="18746"/>
                </a:lnTo>
                <a:close/>
              </a:path>
            </a:pathLst>
          </a:custGeom>
          <a:solidFill>
            <a:srgbClr val="A5A6A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867900" y="2734604"/>
            <a:ext cx="60960" cy="43815"/>
          </a:xfrm>
          <a:custGeom>
            <a:avLst/>
            <a:gdLst/>
            <a:ahLst/>
            <a:cxnLst/>
            <a:rect l="l" t="t" r="r" b="b"/>
            <a:pathLst>
              <a:path w="60959" h="43814">
                <a:moveTo>
                  <a:pt x="60630" y="31842"/>
                </a:moveTo>
                <a:lnTo>
                  <a:pt x="49159" y="0"/>
                </a:lnTo>
                <a:lnTo>
                  <a:pt x="36030" y="47"/>
                </a:lnTo>
                <a:lnTo>
                  <a:pt x="20044" y="11133"/>
                </a:lnTo>
                <a:lnTo>
                  <a:pt x="0" y="12406"/>
                </a:lnTo>
                <a:lnTo>
                  <a:pt x="14343" y="32813"/>
                </a:lnTo>
                <a:lnTo>
                  <a:pt x="30169" y="43487"/>
                </a:lnTo>
                <a:lnTo>
                  <a:pt x="46068" y="43479"/>
                </a:lnTo>
                <a:lnTo>
                  <a:pt x="60630" y="31842"/>
                </a:lnTo>
                <a:close/>
              </a:path>
            </a:pathLst>
          </a:custGeom>
          <a:solidFill>
            <a:srgbClr val="A5A6A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4493839" y="2"/>
            <a:ext cx="3794760" cy="3475354"/>
            <a:chOff x="14493839" y="2"/>
            <a:chExt cx="3794760" cy="3475354"/>
          </a:xfrm>
        </p:grpSpPr>
        <p:sp>
          <p:nvSpPr>
            <p:cNvPr id="16" name="object 16"/>
            <p:cNvSpPr/>
            <p:nvPr/>
          </p:nvSpPr>
          <p:spPr>
            <a:xfrm>
              <a:off x="18251849" y="3408875"/>
              <a:ext cx="34290" cy="66040"/>
            </a:xfrm>
            <a:custGeom>
              <a:avLst/>
              <a:gdLst/>
              <a:ahLst/>
              <a:cxnLst/>
              <a:rect l="l" t="t" r="r" b="b"/>
              <a:pathLst>
                <a:path w="34290" h="66039">
                  <a:moveTo>
                    <a:pt x="29647" y="0"/>
                  </a:moveTo>
                  <a:lnTo>
                    <a:pt x="18985" y="3065"/>
                  </a:lnTo>
                  <a:lnTo>
                    <a:pt x="10661" y="41008"/>
                  </a:lnTo>
                  <a:lnTo>
                    <a:pt x="0" y="44074"/>
                  </a:lnTo>
                  <a:lnTo>
                    <a:pt x="9987" y="64889"/>
                  </a:lnTo>
                  <a:lnTo>
                    <a:pt x="24504" y="65962"/>
                  </a:lnTo>
                  <a:lnTo>
                    <a:pt x="34180" y="45071"/>
                  </a:lnTo>
                  <a:lnTo>
                    <a:pt x="29647" y="0"/>
                  </a:lnTo>
                  <a:close/>
                </a:path>
              </a:pathLst>
            </a:custGeom>
            <a:solidFill>
              <a:srgbClr val="A5A6A7">
                <a:alpha val="2391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93839" y="2"/>
              <a:ext cx="3794161" cy="3423303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14116254" y="2"/>
            <a:ext cx="21590" cy="38735"/>
          </a:xfrm>
          <a:custGeom>
            <a:avLst/>
            <a:gdLst/>
            <a:ahLst/>
            <a:cxnLst/>
            <a:rect l="l" t="t" r="r" b="b"/>
            <a:pathLst>
              <a:path w="21590" h="38735">
                <a:moveTo>
                  <a:pt x="15636" y="1024"/>
                </a:moveTo>
                <a:lnTo>
                  <a:pt x="15387" y="0"/>
                </a:lnTo>
                <a:lnTo>
                  <a:pt x="0" y="0"/>
                </a:lnTo>
                <a:lnTo>
                  <a:pt x="21069" y="38585"/>
                </a:lnTo>
                <a:lnTo>
                  <a:pt x="15636" y="1024"/>
                </a:lnTo>
                <a:close/>
              </a:path>
            </a:pathLst>
          </a:custGeom>
          <a:solidFill>
            <a:srgbClr val="A5A6A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92725" y="613455"/>
            <a:ext cx="173604" cy="190804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778876" y="593994"/>
            <a:ext cx="1032827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240" dirty="0">
                <a:solidFill>
                  <a:srgbClr val="212121"/>
                </a:solidFill>
                <a:latin typeface="Times New Roman"/>
                <a:cs typeface="Times New Roman"/>
              </a:rPr>
              <a:t>ДЕЯТЕЛЬНОСТЬ</a:t>
            </a:r>
            <a:r>
              <a:rPr sz="4500" spc="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4500" spc="-165" dirty="0">
                <a:solidFill>
                  <a:srgbClr val="212121"/>
                </a:solidFill>
                <a:latin typeface="Times New Roman"/>
                <a:cs typeface="Times New Roman"/>
              </a:rPr>
              <a:t>ФОНДА</a:t>
            </a:r>
            <a:r>
              <a:rPr sz="4500" spc="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4500" spc="-5" dirty="0">
                <a:solidFill>
                  <a:srgbClr val="212121"/>
                </a:solidFill>
                <a:latin typeface="Times New Roman"/>
                <a:cs typeface="Times New Roman"/>
              </a:rPr>
              <a:t>В</a:t>
            </a:r>
            <a:r>
              <a:rPr sz="4500" spc="6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4500" spc="400" dirty="0">
                <a:solidFill>
                  <a:srgbClr val="212121"/>
                </a:solidFill>
                <a:latin typeface="Times New Roman"/>
                <a:cs typeface="Times New Roman"/>
              </a:rPr>
              <a:t>202</a:t>
            </a:r>
            <a:r>
              <a:rPr lang="ru-RU" sz="4500" spc="400" dirty="0">
                <a:solidFill>
                  <a:srgbClr val="212121"/>
                </a:solidFill>
                <a:latin typeface="Times New Roman"/>
                <a:cs typeface="Times New Roman"/>
              </a:rPr>
              <a:t>3</a:t>
            </a:r>
            <a:r>
              <a:rPr sz="4500" spc="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4500" spc="-390" dirty="0">
                <a:solidFill>
                  <a:srgbClr val="212121"/>
                </a:solidFill>
                <a:latin typeface="Times New Roman"/>
                <a:cs typeface="Times New Roman"/>
              </a:rPr>
              <a:t>ГОДУ</a:t>
            </a:r>
            <a:endParaRPr sz="4500" dirty="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21185" y="3221932"/>
            <a:ext cx="802894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80" dirty="0">
                <a:solidFill>
                  <a:srgbClr val="212121"/>
                </a:solidFill>
                <a:latin typeface="Arial"/>
                <a:cs typeface="Arial"/>
              </a:rPr>
              <a:t>В</a:t>
            </a:r>
            <a:r>
              <a:rPr sz="1700" b="1" spc="3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50" dirty="0">
                <a:solidFill>
                  <a:srgbClr val="212121"/>
                </a:solidFill>
                <a:latin typeface="Arial"/>
                <a:cs typeface="Arial"/>
              </a:rPr>
              <a:t>РАМКАХ</a:t>
            </a:r>
            <a:r>
              <a:rPr sz="1700" b="1" spc="3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05" dirty="0">
                <a:solidFill>
                  <a:srgbClr val="212121"/>
                </a:solidFill>
                <a:latin typeface="Arial"/>
                <a:cs typeface="Arial"/>
              </a:rPr>
              <a:t>СОБСТВЕННОЙ</a:t>
            </a:r>
            <a:r>
              <a:rPr sz="1700" b="1" spc="3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90" dirty="0">
                <a:solidFill>
                  <a:srgbClr val="212121"/>
                </a:solidFill>
                <a:latin typeface="Arial"/>
                <a:cs typeface="Arial"/>
              </a:rPr>
              <a:t>ПРОГРАММНОЙ</a:t>
            </a:r>
            <a:r>
              <a:rPr sz="1700" b="1" spc="3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05" dirty="0">
                <a:solidFill>
                  <a:srgbClr val="212121"/>
                </a:solidFill>
                <a:latin typeface="Arial"/>
                <a:cs typeface="Arial"/>
              </a:rPr>
              <a:t>ДЕЯТЕЛЬНОСТИ</a:t>
            </a:r>
            <a:r>
              <a:rPr sz="1700" b="1" spc="3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14" dirty="0">
                <a:solidFill>
                  <a:srgbClr val="212121"/>
                </a:solidFill>
                <a:latin typeface="Arial"/>
                <a:cs typeface="Arial"/>
              </a:rPr>
              <a:t>МЫ</a:t>
            </a:r>
            <a:r>
              <a:rPr sz="1700" b="1" spc="114" dirty="0">
                <a:solidFill>
                  <a:srgbClr val="212121"/>
                </a:solidFill>
                <a:latin typeface="Trebuchet MS"/>
                <a:cs typeface="Trebuchet MS"/>
              </a:rPr>
              <a:t>: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857710" y="470785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4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2B2B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857710" y="550503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4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2B2B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57710" y="604276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4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2B2B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9011374" y="4517757"/>
            <a:ext cx="8242934" cy="17709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>
              <a:lnSpc>
                <a:spcPct val="120500"/>
              </a:lnSpc>
              <a:spcBef>
                <a:spcPts val="100"/>
              </a:spcBef>
            </a:pPr>
            <a:r>
              <a:rPr lang="ru-RU" sz="1400" spc="20" dirty="0">
                <a:solidFill>
                  <a:srgbClr val="2B2B29"/>
                </a:solidFill>
                <a:latin typeface="Lucida Sans Unicode"/>
                <a:cs typeface="Lucida Sans Unicode"/>
              </a:rPr>
              <a:t>Обеспечиваем детей, оставшихся без родителей, круглосуточным уходом, посредством привлечения нянь, и всем необходимым для комфортного пребывания ребенка в больнице</a:t>
            </a:r>
            <a:endParaRPr sz="1400" dirty="0">
              <a:latin typeface="Tahoma"/>
              <a:cs typeface="Tahoma"/>
            </a:endParaRPr>
          </a:p>
          <a:p>
            <a:pPr marL="12700" marR="6350">
              <a:lnSpc>
                <a:spcPct val="120500"/>
              </a:lnSpc>
              <a:spcBef>
                <a:spcPts val="750"/>
              </a:spcBef>
            </a:pPr>
            <a:r>
              <a:rPr lang="ru-RU" sz="1400" spc="-10" dirty="0">
                <a:solidFill>
                  <a:srgbClr val="2B2B29"/>
                </a:solidFill>
                <a:latin typeface="Lucida Sans Unicode"/>
                <a:cs typeface="Lucida Sans Unicode"/>
              </a:rPr>
              <a:t>Помогаем семьям в трудной жизненной ситуации: оказываем материальную, юридическую и психологическую помощь</a:t>
            </a:r>
            <a:endParaRPr sz="1400" dirty="0">
              <a:latin typeface="Tahoma"/>
              <a:cs typeface="Tahoma"/>
            </a:endParaRPr>
          </a:p>
          <a:p>
            <a:pPr marL="12700" marR="5080">
              <a:lnSpc>
                <a:spcPct val="120500"/>
              </a:lnSpc>
              <a:spcBef>
                <a:spcPts val="750"/>
              </a:spcBef>
            </a:pPr>
            <a:r>
              <a:rPr lang="ru-RU" sz="1400" spc="5" dirty="0">
                <a:solidFill>
                  <a:srgbClr val="2B2B29"/>
                </a:solidFill>
                <a:latin typeface="Lucida Sans Unicode"/>
                <a:cs typeface="Lucida Sans Unicode"/>
              </a:rPr>
              <a:t>Поддерживаем детские государственные учреждения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1155" y="2208812"/>
            <a:ext cx="6000115" cy="50685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850" b="1" spc="-185" dirty="0">
                <a:solidFill>
                  <a:srgbClr val="9AB8B1"/>
                </a:solidFill>
                <a:latin typeface="Trebuchet MS"/>
                <a:cs typeface="Trebuchet MS"/>
              </a:rPr>
              <a:t> </a:t>
            </a:r>
            <a:r>
              <a:rPr lang="ru-RU" sz="5850" b="1" spc="-185" dirty="0">
                <a:solidFill>
                  <a:srgbClr val="9AB8B1"/>
                </a:solidFill>
                <a:latin typeface="Trebuchet MS"/>
                <a:cs typeface="Trebuchet MS"/>
              </a:rPr>
              <a:t>14 470 258,54 </a:t>
            </a:r>
            <a:r>
              <a:rPr sz="5850" b="1" spc="254" dirty="0">
                <a:solidFill>
                  <a:srgbClr val="9AB8B1"/>
                </a:solidFill>
                <a:latin typeface="Arial"/>
                <a:cs typeface="Arial"/>
              </a:rPr>
              <a:t>₽</a:t>
            </a:r>
            <a:endParaRPr sz="5850" dirty="0">
              <a:latin typeface="Arial"/>
              <a:cs typeface="Arial"/>
            </a:endParaRPr>
          </a:p>
          <a:p>
            <a:pPr marL="12700" marR="5080">
              <a:lnSpc>
                <a:spcPct val="113999"/>
              </a:lnSpc>
              <a:spcBef>
                <a:spcPts val="2460"/>
              </a:spcBef>
            </a:pPr>
            <a:r>
              <a:rPr sz="1700" b="1" spc="125" dirty="0">
                <a:solidFill>
                  <a:srgbClr val="212121"/>
                </a:solidFill>
                <a:latin typeface="Arial"/>
                <a:cs typeface="Arial"/>
              </a:rPr>
              <a:t>НАПРАВЛЕНО</a:t>
            </a:r>
            <a:r>
              <a:rPr sz="1700" b="1" spc="28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90" dirty="0">
                <a:solidFill>
                  <a:srgbClr val="212121"/>
                </a:solidFill>
                <a:latin typeface="Arial"/>
                <a:cs typeface="Arial"/>
              </a:rPr>
              <a:t>НА</a:t>
            </a:r>
            <a:r>
              <a:rPr sz="1700" b="1" spc="28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60" dirty="0">
                <a:solidFill>
                  <a:srgbClr val="212121"/>
                </a:solidFill>
                <a:latin typeface="Arial"/>
                <a:cs typeface="Arial"/>
              </a:rPr>
              <a:t>НУЖДЫ</a:t>
            </a:r>
            <a:r>
              <a:rPr sz="1700" b="1" spc="28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40" dirty="0">
                <a:solidFill>
                  <a:srgbClr val="212121"/>
                </a:solidFill>
                <a:latin typeface="Arial"/>
                <a:cs typeface="Arial"/>
              </a:rPr>
              <a:t>БЛАГОПОЛУЧАТЕЛЕЙ </a:t>
            </a:r>
            <a:r>
              <a:rPr sz="1700" b="1" spc="-45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-80" dirty="0">
                <a:solidFill>
                  <a:srgbClr val="212121"/>
                </a:solidFill>
                <a:latin typeface="Arial"/>
                <a:cs typeface="Arial"/>
              </a:rPr>
              <a:t>В</a:t>
            </a:r>
            <a:r>
              <a:rPr sz="1700" b="1" spc="29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245" dirty="0">
                <a:solidFill>
                  <a:srgbClr val="212121"/>
                </a:solidFill>
                <a:latin typeface="Trebuchet MS"/>
                <a:cs typeface="Trebuchet MS"/>
              </a:rPr>
              <a:t>202</a:t>
            </a:r>
            <a:r>
              <a:rPr lang="ru-RU" sz="1700" b="1" spc="245" dirty="0">
                <a:solidFill>
                  <a:srgbClr val="212121"/>
                </a:solidFill>
                <a:latin typeface="Trebuchet MS"/>
                <a:cs typeface="Trebuchet MS"/>
              </a:rPr>
              <a:t>3</a:t>
            </a:r>
            <a:r>
              <a:rPr sz="1700" b="1" spc="254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700" b="1" spc="160" dirty="0">
                <a:solidFill>
                  <a:srgbClr val="212121"/>
                </a:solidFill>
                <a:latin typeface="Arial"/>
                <a:cs typeface="Arial"/>
              </a:rPr>
              <a:t>ГОДУ</a:t>
            </a:r>
            <a:endParaRPr lang="ru-RU" sz="1700" b="1" spc="160" dirty="0">
              <a:solidFill>
                <a:srgbClr val="212121"/>
              </a:solidFill>
              <a:latin typeface="Arial"/>
              <a:cs typeface="Arial"/>
            </a:endParaRPr>
          </a:p>
          <a:p>
            <a:pPr marL="12700" marR="5080">
              <a:lnSpc>
                <a:spcPct val="113999"/>
              </a:lnSpc>
              <a:spcBef>
                <a:spcPts val="2460"/>
              </a:spcBef>
            </a:pPr>
            <a:endParaRPr lang="ru-RU" sz="1700" b="1" spc="160" dirty="0">
              <a:solidFill>
                <a:srgbClr val="212121"/>
              </a:solidFill>
              <a:latin typeface="Arial"/>
              <a:cs typeface="Arial"/>
            </a:endParaRPr>
          </a:p>
          <a:p>
            <a:pPr marL="12700" marR="5080">
              <a:lnSpc>
                <a:spcPct val="113999"/>
              </a:lnSpc>
              <a:spcBef>
                <a:spcPts val="2460"/>
              </a:spcBef>
            </a:pPr>
            <a:r>
              <a:rPr lang="ru-RU" sz="6000" b="1" spc="-185" dirty="0">
                <a:solidFill>
                  <a:srgbClr val="9AB8B1"/>
                </a:solidFill>
                <a:latin typeface="Trebuchet MS"/>
                <a:cs typeface="Trebuchet MS"/>
              </a:rPr>
              <a:t>1 943 996,85 </a:t>
            </a:r>
            <a:r>
              <a:rPr lang="ru-RU" sz="6000" b="1" spc="254" dirty="0">
                <a:solidFill>
                  <a:srgbClr val="9AB8B1"/>
                </a:solidFill>
                <a:latin typeface="Arial"/>
                <a:cs typeface="Arial"/>
              </a:rPr>
              <a:t>₽</a:t>
            </a:r>
          </a:p>
          <a:p>
            <a:pPr marL="12700" marR="5080">
              <a:lnSpc>
                <a:spcPct val="113999"/>
              </a:lnSpc>
              <a:spcBef>
                <a:spcPts val="2460"/>
              </a:spcBef>
            </a:pPr>
            <a:r>
              <a:rPr lang="ru-RU" b="1" spc="254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НАПРАВЛЕНО НА СОДЕРЖАНИЕ ФОНДА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</a:endParaRPr>
          </a:p>
          <a:p>
            <a:pPr marL="12700" marR="5080">
              <a:lnSpc>
                <a:spcPct val="113999"/>
              </a:lnSpc>
              <a:spcBef>
                <a:spcPts val="2460"/>
              </a:spcBef>
            </a:pPr>
            <a:endParaRPr lang="ru-RU" sz="1800" dirty="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33400" y="7893737"/>
            <a:ext cx="5875020" cy="1371600"/>
            <a:chOff x="789206" y="4402347"/>
            <a:chExt cx="5875020" cy="1371600"/>
          </a:xfrm>
        </p:grpSpPr>
        <p:sp>
          <p:nvSpPr>
            <p:cNvPr id="31" name="object 31"/>
            <p:cNvSpPr/>
            <p:nvPr/>
          </p:nvSpPr>
          <p:spPr>
            <a:xfrm>
              <a:off x="789206" y="4402347"/>
              <a:ext cx="956944" cy="1371600"/>
            </a:xfrm>
            <a:custGeom>
              <a:avLst/>
              <a:gdLst/>
              <a:ahLst/>
              <a:cxnLst/>
              <a:rect l="l" t="t" r="r" b="b"/>
              <a:pathLst>
                <a:path w="956944" h="1371600">
                  <a:moveTo>
                    <a:pt x="956398" y="1371599"/>
                  </a:moveTo>
                  <a:lnTo>
                    <a:pt x="546513" y="1371599"/>
                  </a:lnTo>
                  <a:lnTo>
                    <a:pt x="502923" y="1364708"/>
                  </a:lnTo>
                  <a:lnTo>
                    <a:pt x="465367" y="1345440"/>
                  </a:lnTo>
                  <a:lnTo>
                    <a:pt x="435942" y="1315901"/>
                  </a:lnTo>
                  <a:lnTo>
                    <a:pt x="416749" y="1278199"/>
                  </a:lnTo>
                  <a:lnTo>
                    <a:pt x="409885" y="1234439"/>
                  </a:lnTo>
                  <a:lnTo>
                    <a:pt x="409885" y="822959"/>
                  </a:lnTo>
                  <a:lnTo>
                    <a:pt x="362004" y="820197"/>
                  </a:lnTo>
                  <a:lnTo>
                    <a:pt x="315766" y="812115"/>
                  </a:lnTo>
                  <a:lnTo>
                    <a:pt x="271477" y="799017"/>
                  </a:lnTo>
                  <a:lnTo>
                    <a:pt x="229440" y="781212"/>
                  </a:lnTo>
                  <a:lnTo>
                    <a:pt x="189960" y="759003"/>
                  </a:lnTo>
                  <a:lnTo>
                    <a:pt x="153342" y="732698"/>
                  </a:lnTo>
                  <a:lnTo>
                    <a:pt x="119891" y="702602"/>
                  </a:lnTo>
                  <a:lnTo>
                    <a:pt x="89911" y="669020"/>
                  </a:lnTo>
                  <a:lnTo>
                    <a:pt x="63708" y="632260"/>
                  </a:lnTo>
                  <a:lnTo>
                    <a:pt x="41586" y="592627"/>
                  </a:lnTo>
                  <a:lnTo>
                    <a:pt x="23849" y="550426"/>
                  </a:lnTo>
                  <a:lnTo>
                    <a:pt x="10802" y="505964"/>
                  </a:lnTo>
                  <a:lnTo>
                    <a:pt x="2751" y="459546"/>
                  </a:lnTo>
                  <a:lnTo>
                    <a:pt x="0" y="411479"/>
                  </a:lnTo>
                  <a:lnTo>
                    <a:pt x="2751" y="363412"/>
                  </a:lnTo>
                  <a:lnTo>
                    <a:pt x="10802" y="316995"/>
                  </a:lnTo>
                  <a:lnTo>
                    <a:pt x="23849" y="272533"/>
                  </a:lnTo>
                  <a:lnTo>
                    <a:pt x="41586" y="230332"/>
                  </a:lnTo>
                  <a:lnTo>
                    <a:pt x="63708" y="190699"/>
                  </a:lnTo>
                  <a:lnTo>
                    <a:pt x="89911" y="153939"/>
                  </a:lnTo>
                  <a:lnTo>
                    <a:pt x="119891" y="120357"/>
                  </a:lnTo>
                  <a:lnTo>
                    <a:pt x="153342" y="90261"/>
                  </a:lnTo>
                  <a:lnTo>
                    <a:pt x="189960" y="63956"/>
                  </a:lnTo>
                  <a:lnTo>
                    <a:pt x="229440" y="41747"/>
                  </a:lnTo>
                  <a:lnTo>
                    <a:pt x="271477" y="23942"/>
                  </a:lnTo>
                  <a:lnTo>
                    <a:pt x="315766" y="10844"/>
                  </a:lnTo>
                  <a:lnTo>
                    <a:pt x="362004" y="2762"/>
                  </a:lnTo>
                  <a:lnTo>
                    <a:pt x="409885" y="0"/>
                  </a:lnTo>
                  <a:lnTo>
                    <a:pt x="956398" y="0"/>
                  </a:lnTo>
                  <a:lnTo>
                    <a:pt x="956398" y="1371599"/>
                  </a:lnTo>
                  <a:close/>
                </a:path>
              </a:pathLst>
            </a:custGeom>
            <a:solidFill>
              <a:srgbClr val="BDD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57521" y="4470927"/>
              <a:ext cx="683260" cy="685800"/>
            </a:xfrm>
            <a:custGeom>
              <a:avLst/>
              <a:gdLst/>
              <a:ahLst/>
              <a:cxnLst/>
              <a:rect l="l" t="t" r="r" b="b"/>
              <a:pathLst>
                <a:path w="683260" h="685800">
                  <a:moveTo>
                    <a:pt x="341570" y="685799"/>
                  </a:moveTo>
                  <a:lnTo>
                    <a:pt x="295221" y="682669"/>
                  </a:lnTo>
                  <a:lnTo>
                    <a:pt x="250767" y="673551"/>
                  </a:lnTo>
                  <a:lnTo>
                    <a:pt x="208616" y="658853"/>
                  </a:lnTo>
                  <a:lnTo>
                    <a:pt x="169173" y="638983"/>
                  </a:lnTo>
                  <a:lnTo>
                    <a:pt x="132847" y="614352"/>
                  </a:lnTo>
                  <a:lnTo>
                    <a:pt x="100043" y="585366"/>
                  </a:lnTo>
                  <a:lnTo>
                    <a:pt x="71170" y="552435"/>
                  </a:lnTo>
                  <a:lnTo>
                    <a:pt x="46634" y="515968"/>
                  </a:lnTo>
                  <a:lnTo>
                    <a:pt x="26842" y="476372"/>
                  </a:lnTo>
                  <a:lnTo>
                    <a:pt x="12201" y="434056"/>
                  </a:lnTo>
                  <a:lnTo>
                    <a:pt x="3118" y="389429"/>
                  </a:lnTo>
                  <a:lnTo>
                    <a:pt x="0" y="342899"/>
                  </a:lnTo>
                  <a:lnTo>
                    <a:pt x="3118" y="296370"/>
                  </a:lnTo>
                  <a:lnTo>
                    <a:pt x="12201" y="251743"/>
                  </a:lnTo>
                  <a:lnTo>
                    <a:pt x="26842" y="209427"/>
                  </a:lnTo>
                  <a:lnTo>
                    <a:pt x="46634" y="169831"/>
                  </a:lnTo>
                  <a:lnTo>
                    <a:pt x="71170" y="133364"/>
                  </a:lnTo>
                  <a:lnTo>
                    <a:pt x="100043" y="100433"/>
                  </a:lnTo>
                  <a:lnTo>
                    <a:pt x="132847" y="71447"/>
                  </a:lnTo>
                  <a:lnTo>
                    <a:pt x="169173" y="46815"/>
                  </a:lnTo>
                  <a:lnTo>
                    <a:pt x="208616" y="26946"/>
                  </a:lnTo>
                  <a:lnTo>
                    <a:pt x="250767" y="12248"/>
                  </a:lnTo>
                  <a:lnTo>
                    <a:pt x="295221" y="3130"/>
                  </a:lnTo>
                  <a:lnTo>
                    <a:pt x="341570" y="0"/>
                  </a:lnTo>
                  <a:lnTo>
                    <a:pt x="387920" y="3130"/>
                  </a:lnTo>
                  <a:lnTo>
                    <a:pt x="432373" y="12248"/>
                  </a:lnTo>
                  <a:lnTo>
                    <a:pt x="474525" y="26946"/>
                  </a:lnTo>
                  <a:lnTo>
                    <a:pt x="513968" y="46815"/>
                  </a:lnTo>
                  <a:lnTo>
                    <a:pt x="550294" y="71447"/>
                  </a:lnTo>
                  <a:lnTo>
                    <a:pt x="583097" y="100433"/>
                  </a:lnTo>
                  <a:lnTo>
                    <a:pt x="611971" y="133364"/>
                  </a:lnTo>
                  <a:lnTo>
                    <a:pt x="636507" y="169831"/>
                  </a:lnTo>
                  <a:lnTo>
                    <a:pt x="656299" y="209427"/>
                  </a:lnTo>
                  <a:lnTo>
                    <a:pt x="670940" y="251743"/>
                  </a:lnTo>
                  <a:lnTo>
                    <a:pt x="680023" y="296370"/>
                  </a:lnTo>
                  <a:lnTo>
                    <a:pt x="683141" y="342899"/>
                  </a:lnTo>
                  <a:lnTo>
                    <a:pt x="680023" y="389429"/>
                  </a:lnTo>
                  <a:lnTo>
                    <a:pt x="670940" y="434056"/>
                  </a:lnTo>
                  <a:lnTo>
                    <a:pt x="656299" y="476372"/>
                  </a:lnTo>
                  <a:lnTo>
                    <a:pt x="636507" y="515968"/>
                  </a:lnTo>
                  <a:lnTo>
                    <a:pt x="611971" y="552435"/>
                  </a:lnTo>
                  <a:lnTo>
                    <a:pt x="583097" y="585366"/>
                  </a:lnTo>
                  <a:lnTo>
                    <a:pt x="550294" y="614352"/>
                  </a:lnTo>
                  <a:lnTo>
                    <a:pt x="513968" y="638983"/>
                  </a:lnTo>
                  <a:lnTo>
                    <a:pt x="474525" y="658853"/>
                  </a:lnTo>
                  <a:lnTo>
                    <a:pt x="432373" y="673551"/>
                  </a:lnTo>
                  <a:lnTo>
                    <a:pt x="387920" y="682669"/>
                  </a:lnTo>
                  <a:lnTo>
                    <a:pt x="341570" y="685799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94103" y="4428743"/>
              <a:ext cx="356615" cy="131978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745605" y="4402347"/>
              <a:ext cx="4918710" cy="1371600"/>
            </a:xfrm>
            <a:custGeom>
              <a:avLst/>
              <a:gdLst/>
              <a:ahLst/>
              <a:cxnLst/>
              <a:rect l="l" t="t" r="r" b="b"/>
              <a:pathLst>
                <a:path w="4918709" h="1371600">
                  <a:moveTo>
                    <a:pt x="4781993" y="1371599"/>
                  </a:moveTo>
                  <a:lnTo>
                    <a:pt x="0" y="1371599"/>
                  </a:lnTo>
                  <a:lnTo>
                    <a:pt x="0" y="0"/>
                  </a:lnTo>
                  <a:lnTo>
                    <a:pt x="4781993" y="0"/>
                  </a:lnTo>
                  <a:lnTo>
                    <a:pt x="4825583" y="6890"/>
                  </a:lnTo>
                  <a:lnTo>
                    <a:pt x="4863139" y="26159"/>
                  </a:lnTo>
                  <a:lnTo>
                    <a:pt x="4892563" y="55697"/>
                  </a:lnTo>
                  <a:lnTo>
                    <a:pt x="4911757" y="93400"/>
                  </a:lnTo>
                  <a:lnTo>
                    <a:pt x="4918621" y="137159"/>
                  </a:lnTo>
                  <a:lnTo>
                    <a:pt x="4918621" y="1234439"/>
                  </a:lnTo>
                  <a:lnTo>
                    <a:pt x="4911757" y="1278199"/>
                  </a:lnTo>
                  <a:lnTo>
                    <a:pt x="4892563" y="1315901"/>
                  </a:lnTo>
                  <a:lnTo>
                    <a:pt x="4863139" y="1345440"/>
                  </a:lnTo>
                  <a:lnTo>
                    <a:pt x="4825583" y="1364708"/>
                  </a:lnTo>
                  <a:lnTo>
                    <a:pt x="4781993" y="1371599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94808" y="5603869"/>
              <a:ext cx="65581" cy="6583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94808" y="5398129"/>
              <a:ext cx="65581" cy="6583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94808" y="5192389"/>
              <a:ext cx="65581" cy="65836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809920" y="8048474"/>
            <a:ext cx="299085" cy="4520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850" b="1" spc="480" dirty="0">
                <a:solidFill>
                  <a:srgbClr val="9AB8B1"/>
                </a:solidFill>
                <a:latin typeface="Trebuchet MS"/>
                <a:cs typeface="Trebuchet MS"/>
              </a:rPr>
              <a:t>3</a:t>
            </a:r>
            <a:endParaRPr sz="2850" dirty="0">
              <a:latin typeface="Trebuchet MS"/>
              <a:cs typeface="Trebuchet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767397" y="8290293"/>
            <a:ext cx="3683635" cy="629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sz="1700" b="1" spc="135" dirty="0">
                <a:solidFill>
                  <a:srgbClr val="212121"/>
                </a:solidFill>
                <a:latin typeface="Arial"/>
                <a:cs typeface="Arial"/>
              </a:rPr>
              <a:t>ПОСТОЯННО</a:t>
            </a:r>
            <a:r>
              <a:rPr sz="1700" b="1" spc="24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50" dirty="0">
                <a:solidFill>
                  <a:srgbClr val="212121"/>
                </a:solidFill>
                <a:latin typeface="Arial"/>
                <a:cs typeface="Arial"/>
              </a:rPr>
              <a:t>ДЕЙСТВУЮЩИЕ </a:t>
            </a:r>
            <a:r>
              <a:rPr sz="1700" b="1" spc="-459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50" dirty="0">
                <a:solidFill>
                  <a:srgbClr val="212121"/>
                </a:solidFill>
                <a:latin typeface="Arial"/>
                <a:cs typeface="Arial"/>
              </a:rPr>
              <a:t>ПРОГРАММЫ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948502" y="8043031"/>
            <a:ext cx="8611235" cy="5978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sz="1700" b="1" spc="165" dirty="0">
                <a:solidFill>
                  <a:srgbClr val="212121"/>
                </a:solidFill>
                <a:latin typeface="Arial"/>
                <a:cs typeface="Arial"/>
              </a:rPr>
              <a:t>ФОНД</a:t>
            </a:r>
            <a:r>
              <a:rPr sz="1700" b="1" spc="29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25" dirty="0">
                <a:solidFill>
                  <a:srgbClr val="212121"/>
                </a:solidFill>
                <a:latin typeface="Trebuchet MS"/>
                <a:cs typeface="Trebuchet MS"/>
              </a:rPr>
              <a:t>«</a:t>
            </a:r>
            <a:r>
              <a:rPr lang="ru-RU" sz="1700" b="1" spc="125" dirty="0">
                <a:solidFill>
                  <a:srgbClr val="212121"/>
                </a:solidFill>
                <a:latin typeface="Arial"/>
                <a:cs typeface="Arial"/>
              </a:rPr>
              <a:t>ДЕТИ БЕЗ МАМ</a:t>
            </a:r>
            <a:r>
              <a:rPr sz="1700" b="1" spc="125" dirty="0">
                <a:solidFill>
                  <a:srgbClr val="212121"/>
                </a:solidFill>
                <a:latin typeface="Trebuchet MS"/>
                <a:cs typeface="Trebuchet MS"/>
              </a:rPr>
              <a:t>»</a:t>
            </a:r>
            <a:r>
              <a:rPr sz="1700" b="1" spc="254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700" b="1" spc="25" dirty="0">
                <a:solidFill>
                  <a:srgbClr val="212121"/>
                </a:solidFill>
                <a:latin typeface="Arial"/>
                <a:cs typeface="Arial"/>
              </a:rPr>
              <a:t>НЕ</a:t>
            </a:r>
            <a:r>
              <a:rPr sz="1700" b="1" spc="29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14" dirty="0">
                <a:solidFill>
                  <a:srgbClr val="212121"/>
                </a:solidFill>
                <a:latin typeface="Arial"/>
                <a:cs typeface="Arial"/>
              </a:rPr>
              <a:t>ИМЕЕТ</a:t>
            </a:r>
            <a:r>
              <a:rPr sz="1700" b="1" spc="29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80" dirty="0">
                <a:solidFill>
                  <a:srgbClr val="212121"/>
                </a:solidFill>
                <a:latin typeface="Arial"/>
                <a:cs typeface="Arial"/>
              </a:rPr>
              <a:t>ФИЛИАЛОВ</a:t>
            </a:r>
            <a:r>
              <a:rPr sz="1700" b="1" spc="180" dirty="0">
                <a:solidFill>
                  <a:srgbClr val="212121"/>
                </a:solidFill>
                <a:latin typeface="Trebuchet MS"/>
                <a:cs typeface="Trebuchet MS"/>
              </a:rPr>
              <a:t>,</a:t>
            </a:r>
            <a:r>
              <a:rPr sz="1700" b="1" spc="254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700" b="1" spc="-5" dirty="0">
                <a:solidFill>
                  <a:srgbClr val="212121"/>
                </a:solidFill>
                <a:latin typeface="Arial"/>
                <a:cs typeface="Arial"/>
              </a:rPr>
              <a:t>ВСЯ</a:t>
            </a:r>
            <a:r>
              <a:rPr sz="1700" b="1" spc="3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80" dirty="0">
                <a:solidFill>
                  <a:srgbClr val="212121"/>
                </a:solidFill>
                <a:latin typeface="Arial"/>
                <a:cs typeface="Arial"/>
              </a:rPr>
              <a:t>ДЕЯТЕЛЬНОСТЬ </a:t>
            </a:r>
            <a:r>
              <a:rPr sz="1700" b="1" spc="-459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40" dirty="0">
                <a:solidFill>
                  <a:srgbClr val="212121"/>
                </a:solidFill>
                <a:latin typeface="Arial"/>
                <a:cs typeface="Arial"/>
              </a:rPr>
              <a:t>ВЕДЕТСЯ</a:t>
            </a:r>
            <a:r>
              <a:rPr sz="1700" b="1" spc="29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85" dirty="0">
                <a:solidFill>
                  <a:srgbClr val="212121"/>
                </a:solidFill>
                <a:latin typeface="Arial"/>
                <a:cs typeface="Arial"/>
              </a:rPr>
              <a:t>ИЗ</a:t>
            </a:r>
            <a:r>
              <a:rPr sz="1700" b="1" spc="29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lang="ru-RU" sz="1700" b="1" spc="150" dirty="0">
                <a:solidFill>
                  <a:srgbClr val="212121"/>
                </a:solidFill>
                <a:latin typeface="Arial"/>
                <a:cs typeface="Arial"/>
              </a:rPr>
              <a:t>НИЖЕГОРОДСКОГО</a:t>
            </a:r>
            <a:r>
              <a:rPr sz="1700" b="1" spc="3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700" b="1" spc="125" dirty="0">
                <a:solidFill>
                  <a:srgbClr val="212121"/>
                </a:solidFill>
                <a:latin typeface="Arial"/>
                <a:cs typeface="Arial"/>
              </a:rPr>
              <a:t>ОФИСА</a:t>
            </a:r>
            <a:r>
              <a:rPr sz="1700" b="1" spc="125" dirty="0">
                <a:solidFill>
                  <a:srgbClr val="212121"/>
                </a:solidFill>
                <a:latin typeface="Trebuchet MS"/>
                <a:cs typeface="Trebuchet MS"/>
              </a:rPr>
              <a:t>.</a:t>
            </a:r>
            <a:endParaRPr sz="1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56306" y="920757"/>
            <a:ext cx="9784694" cy="6963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ru-RU" sz="4450" dirty="0">
                <a:solidFill>
                  <a:srgbClr val="212121"/>
                </a:solidFill>
                <a:latin typeface="Times New Roman"/>
                <a:cs typeface="Times New Roman"/>
              </a:rPr>
              <a:t>ПУБЛИКАЦИИ О РАБОТЕ ФОНДА</a:t>
            </a:r>
            <a:endParaRPr sz="44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0906" y="2801422"/>
            <a:ext cx="5380990" cy="1295868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spcBef>
                <a:spcPts val="445"/>
              </a:spcBef>
            </a:pPr>
            <a:r>
              <a:rPr sz="1600" spc="75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</a:t>
            </a:r>
            <a:r>
              <a:rPr lang="ru-RU" sz="1600" spc="75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600" spc="-1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Фонд "Дети без мам" оплачивает для детей-сирот нянь, которые находятся с ребенком круглосуточно: кормят, заботятся, утешают»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600" spc="65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</a:t>
            </a:r>
            <a:r>
              <a:rPr sz="1600" spc="65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600" spc="-1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>
                <a:solidFill>
                  <a:srgbClr val="212121"/>
                </a:solidFill>
                <a:latin typeface="Tahoma"/>
                <a:cs typeface="Tahoma"/>
                <a:hlinkClick r:id="rId2"/>
              </a:rPr>
              <a:t>https://dzen.ru/a/Ypc1nJpErhOWUSpd?ysclid=ly4f5k0cdk587577519</a:t>
            </a:r>
            <a:endParaRPr sz="1400" dirty="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34599" y="2801587"/>
            <a:ext cx="4984414" cy="1308692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lang="ru-RU" sz="1600" spc="4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Статья: «Как "больничные мамы" в Нижнем Новгороде помогают малышам-сиротам </a:t>
            </a:r>
            <a:r>
              <a:rPr lang="ru-RU" sz="1600" spc="4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выздоравливат</a:t>
            </a:r>
            <a:r>
              <a:rPr lang="ru-RU" sz="1600" spc="4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lang="ru-RU" sz="1600" spc="4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</a:t>
            </a:r>
            <a:r>
              <a:rPr lang="en-US" sz="1400" spc="65" dirty="0">
                <a:solidFill>
                  <a:srgbClr val="212121"/>
                </a:solidFill>
                <a:latin typeface="Tahoma"/>
                <a:cs typeface="Tahoma"/>
                <a:hlinkClick r:id="rId3"/>
              </a:rPr>
              <a:t>https://dobro.live/publikacii/nko/bolnichnye-mamy-ryadom-kogda-bolno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FEE8D49-9E56-16AF-467E-BDFBECDB0C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06" y="4909402"/>
            <a:ext cx="6726807" cy="448453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6F6356B-D99A-F79C-4714-87C4BC3DAF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599" y="4909402"/>
            <a:ext cx="6737015" cy="448453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7F7F6F6-1B54-3753-7FEC-39DEE348D5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2" y="135834"/>
            <a:ext cx="5664386" cy="226619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629400" y="-43975"/>
            <a:ext cx="6399530" cy="1932305"/>
          </a:xfrm>
          <a:custGeom>
            <a:avLst/>
            <a:gdLst/>
            <a:ahLst/>
            <a:cxnLst/>
            <a:rect l="l" t="t" r="r" b="b"/>
            <a:pathLst>
              <a:path w="6399530" h="1932305">
                <a:moveTo>
                  <a:pt x="0" y="1932182"/>
                </a:moveTo>
                <a:lnTo>
                  <a:pt x="0" y="0"/>
                </a:lnTo>
                <a:lnTo>
                  <a:pt x="6399135" y="0"/>
                </a:lnTo>
                <a:lnTo>
                  <a:pt x="6399135" y="1932182"/>
                </a:lnTo>
                <a:lnTo>
                  <a:pt x="0" y="1932182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066800" y="613492"/>
            <a:ext cx="5754992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НАШИ </a:t>
            </a:r>
            <a:r>
              <a:rPr lang="ru-RU" sz="45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ПАРТНЕРЫ</a:t>
            </a:r>
            <a:endParaRPr sz="4500" dirty="0">
              <a:solidFill>
                <a:schemeClr val="tx1">
                  <a:lumMod val="85000"/>
                  <a:lumOff val="15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689DEAD-CD28-1CD3-58F0-60EEA5E5D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318" y="2674143"/>
            <a:ext cx="2967037" cy="296703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D3EA44E-BE28-49AA-3098-8835228736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1" y="1932305"/>
            <a:ext cx="3998021" cy="399667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5BC21D80-4CB7-FE08-4C45-B9AA5132B6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0869" y="3572724"/>
            <a:ext cx="3489960" cy="116987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35ABF00-4E98-67F2-47A4-CD9A4AD8CF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5657987"/>
            <a:ext cx="1993459" cy="2100251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41BB0AB-8356-C9D9-A171-7E5765C3D4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8723" y="6069096"/>
            <a:ext cx="3552237" cy="143865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67EDB96-D4A6-3C87-BDBE-F34C4D7AAD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317" y="6126627"/>
            <a:ext cx="3333750" cy="1381125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20D2AC38-8E37-4D99-42F8-0D4A21F6DB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481" y="3776661"/>
            <a:ext cx="241935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524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sp>
        <p:nvSpPr>
          <p:cNvPr id="5" name="object 5"/>
          <p:cNvSpPr/>
          <p:nvPr/>
        </p:nvSpPr>
        <p:spPr>
          <a:xfrm>
            <a:off x="1327999" y="3405516"/>
            <a:ext cx="394335" cy="394335"/>
          </a:xfrm>
          <a:custGeom>
            <a:avLst/>
            <a:gdLst/>
            <a:ahLst/>
            <a:cxnLst/>
            <a:rect l="l" t="t" r="r" b="b"/>
            <a:pathLst>
              <a:path w="394335" h="394335">
                <a:moveTo>
                  <a:pt x="184244" y="394312"/>
                </a:moveTo>
                <a:lnTo>
                  <a:pt x="136853" y="385315"/>
                </a:lnTo>
                <a:lnTo>
                  <a:pt x="94124" y="365622"/>
                </a:lnTo>
                <a:lnTo>
                  <a:pt x="57567" y="336744"/>
                </a:lnTo>
                <a:lnTo>
                  <a:pt x="28688" y="300187"/>
                </a:lnTo>
                <a:lnTo>
                  <a:pt x="8996" y="257459"/>
                </a:lnTo>
                <a:lnTo>
                  <a:pt x="0" y="210068"/>
                </a:lnTo>
                <a:lnTo>
                  <a:pt x="2989" y="160533"/>
                </a:lnTo>
                <a:lnTo>
                  <a:pt x="17484" y="115007"/>
                </a:lnTo>
                <a:lnTo>
                  <a:pt x="41985" y="74991"/>
                </a:lnTo>
                <a:lnTo>
                  <a:pt x="74993" y="41983"/>
                </a:lnTo>
                <a:lnTo>
                  <a:pt x="115009" y="17483"/>
                </a:lnTo>
                <a:lnTo>
                  <a:pt x="160534" y="2989"/>
                </a:lnTo>
                <a:lnTo>
                  <a:pt x="210068" y="0"/>
                </a:lnTo>
                <a:lnTo>
                  <a:pt x="257457" y="8996"/>
                </a:lnTo>
                <a:lnTo>
                  <a:pt x="271680" y="15550"/>
                </a:lnTo>
                <a:lnTo>
                  <a:pt x="189555" y="15550"/>
                </a:lnTo>
                <a:lnTo>
                  <a:pt x="176727" y="20991"/>
                </a:lnTo>
                <a:lnTo>
                  <a:pt x="150038" y="20991"/>
                </a:lnTo>
                <a:lnTo>
                  <a:pt x="127400" y="28688"/>
                </a:lnTo>
                <a:lnTo>
                  <a:pt x="106230" y="39141"/>
                </a:lnTo>
                <a:lnTo>
                  <a:pt x="86696" y="52160"/>
                </a:lnTo>
                <a:lnTo>
                  <a:pt x="69038" y="67519"/>
                </a:lnTo>
                <a:lnTo>
                  <a:pt x="77792" y="72415"/>
                </a:lnTo>
                <a:lnTo>
                  <a:pt x="88007" y="76958"/>
                </a:lnTo>
                <a:lnTo>
                  <a:pt x="93289" y="78848"/>
                </a:lnTo>
                <a:lnTo>
                  <a:pt x="58529" y="78848"/>
                </a:lnTo>
                <a:lnTo>
                  <a:pt x="41125" y="102907"/>
                </a:lnTo>
                <a:lnTo>
                  <a:pt x="27765" y="129674"/>
                </a:lnTo>
                <a:lnTo>
                  <a:pt x="18900" y="158704"/>
                </a:lnTo>
                <a:lnTo>
                  <a:pt x="14977" y="189555"/>
                </a:lnTo>
                <a:lnTo>
                  <a:pt x="393992" y="189555"/>
                </a:lnTo>
                <a:lnTo>
                  <a:pt x="393075" y="204753"/>
                </a:lnTo>
                <a:lnTo>
                  <a:pt x="14977" y="204753"/>
                </a:lnTo>
                <a:lnTo>
                  <a:pt x="18931" y="235747"/>
                </a:lnTo>
                <a:lnTo>
                  <a:pt x="27873" y="264902"/>
                </a:lnTo>
                <a:lnTo>
                  <a:pt x="41349" y="291766"/>
                </a:lnTo>
                <a:lnTo>
                  <a:pt x="58902" y="315889"/>
                </a:lnTo>
                <a:lnTo>
                  <a:pt x="92790" y="315889"/>
                </a:lnTo>
                <a:lnTo>
                  <a:pt x="88135" y="317587"/>
                </a:lnTo>
                <a:lnTo>
                  <a:pt x="78026" y="322194"/>
                </a:lnTo>
                <a:lnTo>
                  <a:pt x="69422" y="327162"/>
                </a:lnTo>
                <a:lnTo>
                  <a:pt x="87022" y="342389"/>
                </a:lnTo>
                <a:lnTo>
                  <a:pt x="106470" y="355302"/>
                </a:lnTo>
                <a:lnTo>
                  <a:pt x="127547" y="365684"/>
                </a:lnTo>
                <a:lnTo>
                  <a:pt x="150034" y="373321"/>
                </a:lnTo>
                <a:lnTo>
                  <a:pt x="176724" y="373321"/>
                </a:lnTo>
                <a:lnTo>
                  <a:pt x="189555" y="378761"/>
                </a:lnTo>
                <a:lnTo>
                  <a:pt x="273233" y="378761"/>
                </a:lnTo>
                <a:lnTo>
                  <a:pt x="233778" y="391323"/>
                </a:lnTo>
                <a:lnTo>
                  <a:pt x="184244" y="394312"/>
                </a:lnTo>
                <a:close/>
              </a:path>
              <a:path w="394335" h="394335">
                <a:moveTo>
                  <a:pt x="204753" y="94475"/>
                </a:moveTo>
                <a:lnTo>
                  <a:pt x="189555" y="94475"/>
                </a:lnTo>
                <a:lnTo>
                  <a:pt x="189555" y="15550"/>
                </a:lnTo>
                <a:lnTo>
                  <a:pt x="204753" y="15550"/>
                </a:lnTo>
                <a:lnTo>
                  <a:pt x="204753" y="94475"/>
                </a:lnTo>
                <a:close/>
              </a:path>
              <a:path w="394335" h="394335">
                <a:moveTo>
                  <a:pt x="302598" y="94475"/>
                </a:moveTo>
                <a:lnTo>
                  <a:pt x="204753" y="94475"/>
                </a:lnTo>
                <a:lnTo>
                  <a:pt x="220904" y="93851"/>
                </a:lnTo>
                <a:lnTo>
                  <a:pt x="236700" y="92594"/>
                </a:lnTo>
                <a:lnTo>
                  <a:pt x="252004" y="90715"/>
                </a:lnTo>
                <a:lnTo>
                  <a:pt x="266683" y="88225"/>
                </a:lnTo>
                <a:lnTo>
                  <a:pt x="254338" y="60568"/>
                </a:lnTo>
                <a:lnTo>
                  <a:pt x="239585" y="38580"/>
                </a:lnTo>
                <a:lnTo>
                  <a:pt x="222896" y="23247"/>
                </a:lnTo>
                <a:lnTo>
                  <a:pt x="204753" y="15550"/>
                </a:lnTo>
                <a:lnTo>
                  <a:pt x="271680" y="15550"/>
                </a:lnTo>
                <a:lnTo>
                  <a:pt x="283477" y="20987"/>
                </a:lnTo>
                <a:lnTo>
                  <a:pt x="244278" y="20987"/>
                </a:lnTo>
                <a:lnTo>
                  <a:pt x="255268" y="33434"/>
                </a:lnTo>
                <a:lnTo>
                  <a:pt x="265288" y="48337"/>
                </a:lnTo>
                <a:lnTo>
                  <a:pt x="274237" y="65509"/>
                </a:lnTo>
                <a:lnTo>
                  <a:pt x="282010" y="84753"/>
                </a:lnTo>
                <a:lnTo>
                  <a:pt x="325858" y="84753"/>
                </a:lnTo>
                <a:lnTo>
                  <a:pt x="314289" y="90150"/>
                </a:lnTo>
                <a:lnTo>
                  <a:pt x="302598" y="94475"/>
                </a:lnTo>
                <a:close/>
              </a:path>
              <a:path w="394335" h="394335">
                <a:moveTo>
                  <a:pt x="325858" y="84753"/>
                </a:moveTo>
                <a:lnTo>
                  <a:pt x="282010" y="84753"/>
                </a:lnTo>
                <a:lnTo>
                  <a:pt x="294757" y="81087"/>
                </a:lnTo>
                <a:lnTo>
                  <a:pt x="306304" y="76954"/>
                </a:lnTo>
                <a:lnTo>
                  <a:pt x="316520" y="72412"/>
                </a:lnTo>
                <a:lnTo>
                  <a:pt x="325273" y="67515"/>
                </a:lnTo>
                <a:lnTo>
                  <a:pt x="307614" y="52158"/>
                </a:lnTo>
                <a:lnTo>
                  <a:pt x="288081" y="39139"/>
                </a:lnTo>
                <a:lnTo>
                  <a:pt x="266896" y="28676"/>
                </a:lnTo>
                <a:lnTo>
                  <a:pt x="244278" y="20987"/>
                </a:lnTo>
                <a:lnTo>
                  <a:pt x="283485" y="20991"/>
                </a:lnTo>
                <a:lnTo>
                  <a:pt x="300185" y="28688"/>
                </a:lnTo>
                <a:lnTo>
                  <a:pt x="336742" y="57567"/>
                </a:lnTo>
                <a:lnTo>
                  <a:pt x="353554" y="78848"/>
                </a:lnTo>
                <a:lnTo>
                  <a:pt x="335779" y="78848"/>
                </a:lnTo>
                <a:lnTo>
                  <a:pt x="325858" y="84753"/>
                </a:lnTo>
                <a:close/>
              </a:path>
              <a:path w="394335" h="394335">
                <a:moveTo>
                  <a:pt x="129173" y="84756"/>
                </a:moveTo>
                <a:lnTo>
                  <a:pt x="112302" y="84756"/>
                </a:lnTo>
                <a:lnTo>
                  <a:pt x="120076" y="65506"/>
                </a:lnTo>
                <a:lnTo>
                  <a:pt x="129026" y="48335"/>
                </a:lnTo>
                <a:lnTo>
                  <a:pt x="139048" y="33431"/>
                </a:lnTo>
                <a:lnTo>
                  <a:pt x="150038" y="20991"/>
                </a:lnTo>
                <a:lnTo>
                  <a:pt x="176727" y="20991"/>
                </a:lnTo>
                <a:lnTo>
                  <a:pt x="171407" y="23249"/>
                </a:lnTo>
                <a:lnTo>
                  <a:pt x="154721" y="38582"/>
                </a:lnTo>
                <a:lnTo>
                  <a:pt x="139969" y="60568"/>
                </a:lnTo>
                <a:lnTo>
                  <a:pt x="129173" y="84756"/>
                </a:lnTo>
                <a:close/>
              </a:path>
              <a:path w="394335" h="394335">
                <a:moveTo>
                  <a:pt x="393992" y="189555"/>
                </a:moveTo>
                <a:lnTo>
                  <a:pt x="379331" y="189555"/>
                </a:lnTo>
                <a:lnTo>
                  <a:pt x="375408" y="158704"/>
                </a:lnTo>
                <a:lnTo>
                  <a:pt x="366542" y="129672"/>
                </a:lnTo>
                <a:lnTo>
                  <a:pt x="353184" y="102907"/>
                </a:lnTo>
                <a:lnTo>
                  <a:pt x="335779" y="78848"/>
                </a:lnTo>
                <a:lnTo>
                  <a:pt x="353554" y="78848"/>
                </a:lnTo>
                <a:lnTo>
                  <a:pt x="365622" y="94124"/>
                </a:lnTo>
                <a:lnTo>
                  <a:pt x="385314" y="136853"/>
                </a:lnTo>
                <a:lnTo>
                  <a:pt x="394312" y="184244"/>
                </a:lnTo>
                <a:lnTo>
                  <a:pt x="393992" y="189555"/>
                </a:lnTo>
                <a:close/>
              </a:path>
              <a:path w="394335" h="394335">
                <a:moveTo>
                  <a:pt x="109863" y="189555"/>
                </a:moveTo>
                <a:lnTo>
                  <a:pt x="94665" y="189555"/>
                </a:lnTo>
                <a:lnTo>
                  <a:pt x="95867" y="165285"/>
                </a:lnTo>
                <a:lnTo>
                  <a:pt x="98488" y="142040"/>
                </a:lnTo>
                <a:lnTo>
                  <a:pt x="102446" y="119978"/>
                </a:lnTo>
                <a:lnTo>
                  <a:pt x="107659" y="99255"/>
                </a:lnTo>
                <a:lnTo>
                  <a:pt x="93116" y="94996"/>
                </a:lnTo>
                <a:lnTo>
                  <a:pt x="80015" y="90149"/>
                </a:lnTo>
                <a:lnTo>
                  <a:pt x="68452" y="84753"/>
                </a:lnTo>
                <a:lnTo>
                  <a:pt x="58529" y="78848"/>
                </a:lnTo>
                <a:lnTo>
                  <a:pt x="93289" y="78848"/>
                </a:lnTo>
                <a:lnTo>
                  <a:pt x="99554" y="81091"/>
                </a:lnTo>
                <a:lnTo>
                  <a:pt x="112302" y="84756"/>
                </a:lnTo>
                <a:lnTo>
                  <a:pt x="129173" y="84756"/>
                </a:lnTo>
                <a:lnTo>
                  <a:pt x="127625" y="88225"/>
                </a:lnTo>
                <a:lnTo>
                  <a:pt x="142304" y="90715"/>
                </a:lnTo>
                <a:lnTo>
                  <a:pt x="157608" y="92594"/>
                </a:lnTo>
                <a:lnTo>
                  <a:pt x="173404" y="93851"/>
                </a:lnTo>
                <a:lnTo>
                  <a:pt x="189555" y="94475"/>
                </a:lnTo>
                <a:lnTo>
                  <a:pt x="302598" y="94475"/>
                </a:lnTo>
                <a:lnTo>
                  <a:pt x="301185" y="94997"/>
                </a:lnTo>
                <a:lnTo>
                  <a:pt x="286653" y="99255"/>
                </a:lnTo>
                <a:lnTo>
                  <a:pt x="287530" y="102743"/>
                </a:lnTo>
                <a:lnTo>
                  <a:pt x="271452" y="102747"/>
                </a:lnTo>
                <a:lnTo>
                  <a:pt x="122834" y="102747"/>
                </a:lnTo>
                <a:lnTo>
                  <a:pt x="117676" y="122720"/>
                </a:lnTo>
                <a:lnTo>
                  <a:pt x="113728" y="143987"/>
                </a:lnTo>
                <a:lnTo>
                  <a:pt x="111091" y="166335"/>
                </a:lnTo>
                <a:lnTo>
                  <a:pt x="109863" y="189555"/>
                </a:lnTo>
                <a:close/>
              </a:path>
              <a:path w="394335" h="394335">
                <a:moveTo>
                  <a:pt x="393992" y="189555"/>
                </a:moveTo>
                <a:lnTo>
                  <a:pt x="284445" y="189555"/>
                </a:lnTo>
                <a:lnTo>
                  <a:pt x="283217" y="166335"/>
                </a:lnTo>
                <a:lnTo>
                  <a:pt x="280580" y="143986"/>
                </a:lnTo>
                <a:lnTo>
                  <a:pt x="276632" y="122719"/>
                </a:lnTo>
                <a:lnTo>
                  <a:pt x="271474" y="102743"/>
                </a:lnTo>
                <a:lnTo>
                  <a:pt x="287530" y="102743"/>
                </a:lnTo>
                <a:lnTo>
                  <a:pt x="291863" y="119978"/>
                </a:lnTo>
                <a:lnTo>
                  <a:pt x="295821" y="142040"/>
                </a:lnTo>
                <a:lnTo>
                  <a:pt x="298441" y="165285"/>
                </a:lnTo>
                <a:lnTo>
                  <a:pt x="299643" y="189555"/>
                </a:lnTo>
                <a:lnTo>
                  <a:pt x="393992" y="189555"/>
                </a:lnTo>
                <a:close/>
              </a:path>
              <a:path w="394335" h="394335">
                <a:moveTo>
                  <a:pt x="204753" y="189555"/>
                </a:moveTo>
                <a:lnTo>
                  <a:pt x="189555" y="189555"/>
                </a:lnTo>
                <a:lnTo>
                  <a:pt x="189458" y="109669"/>
                </a:lnTo>
                <a:lnTo>
                  <a:pt x="172118" y="108991"/>
                </a:lnTo>
                <a:lnTo>
                  <a:pt x="155102" y="107601"/>
                </a:lnTo>
                <a:lnTo>
                  <a:pt x="138614" y="105513"/>
                </a:lnTo>
                <a:lnTo>
                  <a:pt x="122834" y="102747"/>
                </a:lnTo>
                <a:lnTo>
                  <a:pt x="271452" y="102747"/>
                </a:lnTo>
                <a:lnTo>
                  <a:pt x="255649" y="105516"/>
                </a:lnTo>
                <a:lnTo>
                  <a:pt x="239159" y="107603"/>
                </a:lnTo>
                <a:lnTo>
                  <a:pt x="222107" y="108994"/>
                </a:lnTo>
                <a:lnTo>
                  <a:pt x="204753" y="109669"/>
                </a:lnTo>
                <a:lnTo>
                  <a:pt x="204753" y="189555"/>
                </a:lnTo>
                <a:close/>
              </a:path>
              <a:path w="394335" h="394335">
                <a:moveTo>
                  <a:pt x="92790" y="315889"/>
                </a:moveTo>
                <a:lnTo>
                  <a:pt x="58902" y="315889"/>
                </a:lnTo>
                <a:lnTo>
                  <a:pt x="68688" y="309888"/>
                </a:lnTo>
                <a:lnTo>
                  <a:pt x="80152" y="304410"/>
                </a:lnTo>
                <a:lnTo>
                  <a:pt x="93192" y="299496"/>
                </a:lnTo>
                <a:lnTo>
                  <a:pt x="107701" y="295186"/>
                </a:lnTo>
                <a:lnTo>
                  <a:pt x="102472" y="274439"/>
                </a:lnTo>
                <a:lnTo>
                  <a:pt x="98502" y="252346"/>
                </a:lnTo>
                <a:lnTo>
                  <a:pt x="95873" y="229064"/>
                </a:lnTo>
                <a:lnTo>
                  <a:pt x="94669" y="204753"/>
                </a:lnTo>
                <a:lnTo>
                  <a:pt x="109863" y="204753"/>
                </a:lnTo>
                <a:lnTo>
                  <a:pt x="111095" y="228000"/>
                </a:lnTo>
                <a:lnTo>
                  <a:pt x="113738" y="250373"/>
                </a:lnTo>
                <a:lnTo>
                  <a:pt x="117694" y="271660"/>
                </a:lnTo>
                <a:lnTo>
                  <a:pt x="122864" y="291653"/>
                </a:lnTo>
                <a:lnTo>
                  <a:pt x="287501" y="291653"/>
                </a:lnTo>
                <a:lnTo>
                  <a:pt x="286611" y="295186"/>
                </a:lnTo>
                <a:lnTo>
                  <a:pt x="301125" y="299498"/>
                </a:lnTo>
                <a:lnTo>
                  <a:pt x="302023" y="299836"/>
                </a:lnTo>
                <a:lnTo>
                  <a:pt x="204753" y="299836"/>
                </a:lnTo>
                <a:lnTo>
                  <a:pt x="189555" y="299836"/>
                </a:lnTo>
                <a:lnTo>
                  <a:pt x="173382" y="300468"/>
                </a:lnTo>
                <a:lnTo>
                  <a:pt x="157584" y="301741"/>
                </a:lnTo>
                <a:lnTo>
                  <a:pt x="142297" y="303645"/>
                </a:lnTo>
                <a:lnTo>
                  <a:pt x="127655" y="306170"/>
                </a:lnTo>
                <a:lnTo>
                  <a:pt x="129226" y="309684"/>
                </a:lnTo>
                <a:lnTo>
                  <a:pt x="112348" y="309684"/>
                </a:lnTo>
                <a:lnTo>
                  <a:pt x="99619" y="313398"/>
                </a:lnTo>
                <a:lnTo>
                  <a:pt x="92790" y="315889"/>
                </a:lnTo>
                <a:close/>
              </a:path>
              <a:path w="394335" h="394335">
                <a:moveTo>
                  <a:pt x="271447" y="291653"/>
                </a:moveTo>
                <a:lnTo>
                  <a:pt x="122864" y="291653"/>
                </a:lnTo>
                <a:lnTo>
                  <a:pt x="138620" y="288847"/>
                </a:lnTo>
                <a:lnTo>
                  <a:pt x="155088" y="286732"/>
                </a:lnTo>
                <a:lnTo>
                  <a:pt x="172118" y="285324"/>
                </a:lnTo>
                <a:lnTo>
                  <a:pt x="189555" y="284639"/>
                </a:lnTo>
                <a:lnTo>
                  <a:pt x="189555" y="204753"/>
                </a:lnTo>
                <a:lnTo>
                  <a:pt x="204753" y="204753"/>
                </a:lnTo>
                <a:lnTo>
                  <a:pt x="204753" y="284639"/>
                </a:lnTo>
                <a:lnTo>
                  <a:pt x="222187" y="285324"/>
                </a:lnTo>
                <a:lnTo>
                  <a:pt x="239216" y="286732"/>
                </a:lnTo>
                <a:lnTo>
                  <a:pt x="255686" y="288847"/>
                </a:lnTo>
                <a:lnTo>
                  <a:pt x="271447" y="291653"/>
                </a:lnTo>
                <a:close/>
              </a:path>
              <a:path w="394335" h="394335">
                <a:moveTo>
                  <a:pt x="287501" y="291653"/>
                </a:moveTo>
                <a:lnTo>
                  <a:pt x="271447" y="291653"/>
                </a:lnTo>
                <a:lnTo>
                  <a:pt x="276616" y="271660"/>
                </a:lnTo>
                <a:lnTo>
                  <a:pt x="280572" y="250373"/>
                </a:lnTo>
                <a:lnTo>
                  <a:pt x="283215" y="228000"/>
                </a:lnTo>
                <a:lnTo>
                  <a:pt x="284445" y="204753"/>
                </a:lnTo>
                <a:lnTo>
                  <a:pt x="299643" y="204753"/>
                </a:lnTo>
                <a:lnTo>
                  <a:pt x="298436" y="229064"/>
                </a:lnTo>
                <a:lnTo>
                  <a:pt x="295807" y="252346"/>
                </a:lnTo>
                <a:lnTo>
                  <a:pt x="291837" y="274439"/>
                </a:lnTo>
                <a:lnTo>
                  <a:pt x="287501" y="291653"/>
                </a:lnTo>
                <a:close/>
              </a:path>
              <a:path w="394335" h="394335">
                <a:moveTo>
                  <a:pt x="354428" y="315889"/>
                </a:moveTo>
                <a:lnTo>
                  <a:pt x="335410" y="315889"/>
                </a:lnTo>
                <a:lnTo>
                  <a:pt x="352963" y="291766"/>
                </a:lnTo>
                <a:lnTo>
                  <a:pt x="366437" y="264902"/>
                </a:lnTo>
                <a:lnTo>
                  <a:pt x="375379" y="235747"/>
                </a:lnTo>
                <a:lnTo>
                  <a:pt x="379335" y="204753"/>
                </a:lnTo>
                <a:lnTo>
                  <a:pt x="393075" y="204753"/>
                </a:lnTo>
                <a:lnTo>
                  <a:pt x="391323" y="233779"/>
                </a:lnTo>
                <a:lnTo>
                  <a:pt x="376828" y="279305"/>
                </a:lnTo>
                <a:lnTo>
                  <a:pt x="354428" y="315889"/>
                </a:lnTo>
                <a:close/>
              </a:path>
              <a:path w="394335" h="394335">
                <a:moveTo>
                  <a:pt x="273245" y="378758"/>
                </a:moveTo>
                <a:lnTo>
                  <a:pt x="204753" y="378758"/>
                </a:lnTo>
                <a:lnTo>
                  <a:pt x="222888" y="371069"/>
                </a:lnTo>
                <a:lnTo>
                  <a:pt x="239565" y="355754"/>
                </a:lnTo>
                <a:lnTo>
                  <a:pt x="254311" y="333794"/>
                </a:lnTo>
                <a:lnTo>
                  <a:pt x="266653" y="306170"/>
                </a:lnTo>
                <a:lnTo>
                  <a:pt x="252008" y="303645"/>
                </a:lnTo>
                <a:lnTo>
                  <a:pt x="236720" y="301741"/>
                </a:lnTo>
                <a:lnTo>
                  <a:pt x="220924" y="300468"/>
                </a:lnTo>
                <a:lnTo>
                  <a:pt x="204753" y="299836"/>
                </a:lnTo>
                <a:lnTo>
                  <a:pt x="302023" y="299836"/>
                </a:lnTo>
                <a:lnTo>
                  <a:pt x="314161" y="304412"/>
                </a:lnTo>
                <a:lnTo>
                  <a:pt x="325195" y="309684"/>
                </a:lnTo>
                <a:lnTo>
                  <a:pt x="281960" y="309684"/>
                </a:lnTo>
                <a:lnTo>
                  <a:pt x="274192" y="328888"/>
                </a:lnTo>
                <a:lnTo>
                  <a:pt x="265253" y="346023"/>
                </a:lnTo>
                <a:lnTo>
                  <a:pt x="255246" y="360898"/>
                </a:lnTo>
                <a:lnTo>
                  <a:pt x="244274" y="373321"/>
                </a:lnTo>
                <a:lnTo>
                  <a:pt x="285033" y="373321"/>
                </a:lnTo>
                <a:lnTo>
                  <a:pt x="279303" y="376829"/>
                </a:lnTo>
                <a:lnTo>
                  <a:pt x="273245" y="378758"/>
                </a:lnTo>
                <a:close/>
              </a:path>
              <a:path w="394335" h="394335">
                <a:moveTo>
                  <a:pt x="273233" y="378761"/>
                </a:moveTo>
                <a:lnTo>
                  <a:pt x="189555" y="378761"/>
                </a:lnTo>
                <a:lnTo>
                  <a:pt x="189555" y="299836"/>
                </a:lnTo>
                <a:lnTo>
                  <a:pt x="204753" y="299836"/>
                </a:lnTo>
                <a:lnTo>
                  <a:pt x="204753" y="378758"/>
                </a:lnTo>
                <a:lnTo>
                  <a:pt x="273245" y="378758"/>
                </a:lnTo>
                <a:close/>
              </a:path>
              <a:path w="394335" h="394335">
                <a:moveTo>
                  <a:pt x="176724" y="373321"/>
                </a:moveTo>
                <a:lnTo>
                  <a:pt x="150034" y="373321"/>
                </a:lnTo>
                <a:lnTo>
                  <a:pt x="139061" y="360898"/>
                </a:lnTo>
                <a:lnTo>
                  <a:pt x="129054" y="346023"/>
                </a:lnTo>
                <a:lnTo>
                  <a:pt x="120115" y="328888"/>
                </a:lnTo>
                <a:lnTo>
                  <a:pt x="112348" y="309684"/>
                </a:lnTo>
                <a:lnTo>
                  <a:pt x="129226" y="309684"/>
                </a:lnTo>
                <a:lnTo>
                  <a:pt x="139997" y="333795"/>
                </a:lnTo>
                <a:lnTo>
                  <a:pt x="154743" y="355756"/>
                </a:lnTo>
                <a:lnTo>
                  <a:pt x="171420" y="371071"/>
                </a:lnTo>
                <a:lnTo>
                  <a:pt x="176724" y="373321"/>
                </a:lnTo>
                <a:close/>
              </a:path>
              <a:path w="394335" h="394335">
                <a:moveTo>
                  <a:pt x="281960" y="309684"/>
                </a:moveTo>
                <a:close/>
              </a:path>
              <a:path w="394335" h="394335">
                <a:moveTo>
                  <a:pt x="285033" y="373321"/>
                </a:moveTo>
                <a:lnTo>
                  <a:pt x="244274" y="373321"/>
                </a:lnTo>
                <a:lnTo>
                  <a:pt x="266769" y="365684"/>
                </a:lnTo>
                <a:lnTo>
                  <a:pt x="287850" y="355299"/>
                </a:lnTo>
                <a:lnTo>
                  <a:pt x="307292" y="342387"/>
                </a:lnTo>
                <a:lnTo>
                  <a:pt x="324886" y="327162"/>
                </a:lnTo>
                <a:lnTo>
                  <a:pt x="316281" y="322194"/>
                </a:lnTo>
                <a:lnTo>
                  <a:pt x="306171" y="317587"/>
                </a:lnTo>
                <a:lnTo>
                  <a:pt x="294687" y="313398"/>
                </a:lnTo>
                <a:lnTo>
                  <a:pt x="281960" y="309684"/>
                </a:lnTo>
                <a:lnTo>
                  <a:pt x="325195" y="309684"/>
                </a:lnTo>
                <a:lnTo>
                  <a:pt x="325622" y="309889"/>
                </a:lnTo>
                <a:lnTo>
                  <a:pt x="335410" y="315889"/>
                </a:lnTo>
                <a:lnTo>
                  <a:pt x="354428" y="315889"/>
                </a:lnTo>
                <a:lnTo>
                  <a:pt x="352327" y="319321"/>
                </a:lnTo>
                <a:lnTo>
                  <a:pt x="319319" y="352328"/>
                </a:lnTo>
                <a:lnTo>
                  <a:pt x="285033" y="37332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320364" y="3994002"/>
            <a:ext cx="409575" cy="409575"/>
            <a:chOff x="1320364" y="3994002"/>
            <a:chExt cx="409575" cy="409575"/>
          </a:xfrm>
          <a:solidFill>
            <a:schemeClr val="accent3">
              <a:lumMod val="60000"/>
              <a:lumOff val="40000"/>
            </a:schemeClr>
          </a:solidFill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0309" y="4058346"/>
              <a:ext cx="210797" cy="27900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</p:pic>
        <p:sp>
          <p:nvSpPr>
            <p:cNvPr id="8" name="object 8"/>
            <p:cNvSpPr/>
            <p:nvPr/>
          </p:nvSpPr>
          <p:spPr>
            <a:xfrm>
              <a:off x="1320364" y="3994002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204729" y="0"/>
                  </a:moveTo>
                  <a:close/>
                </a:path>
                <a:path w="409575" h="409575">
                  <a:moveTo>
                    <a:pt x="204727" y="409447"/>
                  </a:moveTo>
                  <a:lnTo>
                    <a:pt x="163445" y="405241"/>
                  </a:lnTo>
                  <a:lnTo>
                    <a:pt x="125015" y="393319"/>
                  </a:lnTo>
                  <a:lnTo>
                    <a:pt x="90248" y="374457"/>
                  </a:lnTo>
                  <a:lnTo>
                    <a:pt x="59968" y="349476"/>
                  </a:lnTo>
                  <a:lnTo>
                    <a:pt x="34989" y="319194"/>
                  </a:lnTo>
                  <a:lnTo>
                    <a:pt x="16127" y="284427"/>
                  </a:lnTo>
                  <a:lnTo>
                    <a:pt x="4205" y="245997"/>
                  </a:lnTo>
                  <a:lnTo>
                    <a:pt x="47" y="204727"/>
                  </a:lnTo>
                  <a:lnTo>
                    <a:pt x="4205" y="163447"/>
                  </a:lnTo>
                  <a:lnTo>
                    <a:pt x="16126" y="125016"/>
                  </a:lnTo>
                  <a:lnTo>
                    <a:pt x="34989" y="90249"/>
                  </a:lnTo>
                  <a:lnTo>
                    <a:pt x="59970" y="59968"/>
                  </a:lnTo>
                  <a:lnTo>
                    <a:pt x="90253" y="34989"/>
                  </a:lnTo>
                  <a:lnTo>
                    <a:pt x="125022" y="16126"/>
                  </a:lnTo>
                  <a:lnTo>
                    <a:pt x="163455" y="4205"/>
                  </a:lnTo>
                  <a:lnTo>
                    <a:pt x="204719" y="47"/>
                  </a:lnTo>
                  <a:lnTo>
                    <a:pt x="246001" y="4205"/>
                  </a:lnTo>
                  <a:lnTo>
                    <a:pt x="284432" y="16127"/>
                  </a:lnTo>
                  <a:lnTo>
                    <a:pt x="299713" y="24418"/>
                  </a:lnTo>
                  <a:lnTo>
                    <a:pt x="204719" y="24418"/>
                  </a:lnTo>
                  <a:lnTo>
                    <a:pt x="168416" y="28085"/>
                  </a:lnTo>
                  <a:lnTo>
                    <a:pt x="103963" y="55238"/>
                  </a:lnTo>
                  <a:lnTo>
                    <a:pt x="55243" y="103961"/>
                  </a:lnTo>
                  <a:lnTo>
                    <a:pt x="28090" y="168416"/>
                  </a:lnTo>
                  <a:lnTo>
                    <a:pt x="24423" y="204715"/>
                  </a:lnTo>
                  <a:lnTo>
                    <a:pt x="38604" y="274860"/>
                  </a:lnTo>
                  <a:lnTo>
                    <a:pt x="77274" y="332177"/>
                  </a:lnTo>
                  <a:lnTo>
                    <a:pt x="134596" y="370844"/>
                  </a:lnTo>
                  <a:lnTo>
                    <a:pt x="204724" y="385026"/>
                  </a:lnTo>
                  <a:lnTo>
                    <a:pt x="299714" y="385026"/>
                  </a:lnTo>
                  <a:lnTo>
                    <a:pt x="284424" y="393320"/>
                  </a:lnTo>
                  <a:lnTo>
                    <a:pt x="245991" y="405242"/>
                  </a:lnTo>
                  <a:lnTo>
                    <a:pt x="204727" y="409399"/>
                  </a:lnTo>
                  <a:close/>
                </a:path>
                <a:path w="409575" h="409575">
                  <a:moveTo>
                    <a:pt x="204729" y="24466"/>
                  </a:moveTo>
                  <a:close/>
                </a:path>
                <a:path w="409575" h="409575">
                  <a:moveTo>
                    <a:pt x="299714" y="385026"/>
                  </a:moveTo>
                  <a:lnTo>
                    <a:pt x="204734" y="385026"/>
                  </a:lnTo>
                  <a:lnTo>
                    <a:pt x="241038" y="381359"/>
                  </a:lnTo>
                  <a:lnTo>
                    <a:pt x="274867" y="370843"/>
                  </a:lnTo>
                  <a:lnTo>
                    <a:pt x="332182" y="332175"/>
                  </a:lnTo>
                  <a:lnTo>
                    <a:pt x="370848" y="274857"/>
                  </a:lnTo>
                  <a:lnTo>
                    <a:pt x="385031" y="204724"/>
                  </a:lnTo>
                  <a:lnTo>
                    <a:pt x="370849" y="134584"/>
                  </a:lnTo>
                  <a:lnTo>
                    <a:pt x="332179" y="77267"/>
                  </a:lnTo>
                  <a:lnTo>
                    <a:pt x="274858" y="38600"/>
                  </a:lnTo>
                  <a:lnTo>
                    <a:pt x="204729" y="24418"/>
                  </a:lnTo>
                  <a:lnTo>
                    <a:pt x="299713" y="24418"/>
                  </a:lnTo>
                  <a:lnTo>
                    <a:pt x="349478" y="59970"/>
                  </a:lnTo>
                  <a:lnTo>
                    <a:pt x="374457" y="90252"/>
                  </a:lnTo>
                  <a:lnTo>
                    <a:pt x="393319" y="125020"/>
                  </a:lnTo>
                  <a:lnTo>
                    <a:pt x="405241" y="163450"/>
                  </a:lnTo>
                  <a:lnTo>
                    <a:pt x="409399" y="204715"/>
                  </a:lnTo>
                  <a:lnTo>
                    <a:pt x="405242" y="245999"/>
                  </a:lnTo>
                  <a:lnTo>
                    <a:pt x="393320" y="284430"/>
                  </a:lnTo>
                  <a:lnTo>
                    <a:pt x="374457" y="319198"/>
                  </a:lnTo>
                  <a:lnTo>
                    <a:pt x="349476" y="349478"/>
                  </a:lnTo>
                  <a:lnTo>
                    <a:pt x="319194" y="374457"/>
                  </a:lnTo>
                  <a:lnTo>
                    <a:pt x="299714" y="385026"/>
                  </a:lnTo>
                  <a:close/>
                </a:path>
                <a:path w="409575" h="409575">
                  <a:moveTo>
                    <a:pt x="204734" y="385026"/>
                  </a:move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4661193" y="3994002"/>
            <a:ext cx="409575" cy="323850"/>
          </a:xfrm>
          <a:custGeom>
            <a:avLst/>
            <a:gdLst/>
            <a:ahLst/>
            <a:cxnLst/>
            <a:rect l="l" t="t" r="r" b="b"/>
            <a:pathLst>
              <a:path w="409575" h="323850">
                <a:moveTo>
                  <a:pt x="380319" y="323648"/>
                </a:moveTo>
                <a:lnTo>
                  <a:pt x="29255" y="323648"/>
                </a:lnTo>
                <a:lnTo>
                  <a:pt x="17867" y="321335"/>
                </a:lnTo>
                <a:lnTo>
                  <a:pt x="8568" y="315030"/>
                </a:lnTo>
                <a:lnTo>
                  <a:pt x="2299" y="305678"/>
                </a:lnTo>
                <a:lnTo>
                  <a:pt x="0" y="294225"/>
                </a:lnTo>
                <a:lnTo>
                  <a:pt x="0" y="29422"/>
                </a:lnTo>
                <a:lnTo>
                  <a:pt x="2299" y="17969"/>
                </a:lnTo>
                <a:lnTo>
                  <a:pt x="8568" y="8617"/>
                </a:lnTo>
                <a:lnTo>
                  <a:pt x="17867" y="2312"/>
                </a:lnTo>
                <a:lnTo>
                  <a:pt x="29255" y="0"/>
                </a:lnTo>
                <a:lnTo>
                  <a:pt x="380319" y="0"/>
                </a:lnTo>
                <a:lnTo>
                  <a:pt x="391707" y="2312"/>
                </a:lnTo>
                <a:lnTo>
                  <a:pt x="401006" y="8617"/>
                </a:lnTo>
                <a:lnTo>
                  <a:pt x="407275" y="17969"/>
                </a:lnTo>
                <a:lnTo>
                  <a:pt x="409574" y="29422"/>
                </a:lnTo>
                <a:lnTo>
                  <a:pt x="57634" y="29422"/>
                </a:lnTo>
                <a:lnTo>
                  <a:pt x="77237" y="44588"/>
                </a:lnTo>
                <a:lnTo>
                  <a:pt x="29255" y="44588"/>
                </a:lnTo>
                <a:lnTo>
                  <a:pt x="29255" y="294225"/>
                </a:lnTo>
                <a:lnTo>
                  <a:pt x="409574" y="294225"/>
                </a:lnTo>
                <a:lnTo>
                  <a:pt x="407275" y="305678"/>
                </a:lnTo>
                <a:lnTo>
                  <a:pt x="401006" y="315030"/>
                </a:lnTo>
                <a:lnTo>
                  <a:pt x="391707" y="321335"/>
                </a:lnTo>
                <a:lnTo>
                  <a:pt x="380319" y="323648"/>
                </a:lnTo>
                <a:close/>
              </a:path>
              <a:path w="409575" h="323850">
                <a:moveTo>
                  <a:pt x="256429" y="140432"/>
                </a:moveTo>
                <a:lnTo>
                  <a:pt x="208447" y="140432"/>
                </a:lnTo>
                <a:lnTo>
                  <a:pt x="351940" y="29422"/>
                </a:lnTo>
                <a:lnTo>
                  <a:pt x="409574" y="29422"/>
                </a:lnTo>
                <a:lnTo>
                  <a:pt x="409574" y="44587"/>
                </a:lnTo>
                <a:lnTo>
                  <a:pt x="380318" y="44588"/>
                </a:lnTo>
                <a:lnTo>
                  <a:pt x="256429" y="140432"/>
                </a:lnTo>
                <a:close/>
              </a:path>
              <a:path w="409575" h="323850">
                <a:moveTo>
                  <a:pt x="409574" y="294225"/>
                </a:moveTo>
                <a:lnTo>
                  <a:pt x="380319" y="294225"/>
                </a:lnTo>
                <a:lnTo>
                  <a:pt x="380319" y="44587"/>
                </a:lnTo>
                <a:lnTo>
                  <a:pt x="409574" y="44587"/>
                </a:lnTo>
                <a:lnTo>
                  <a:pt x="409574" y="294225"/>
                </a:lnTo>
                <a:close/>
              </a:path>
              <a:path w="409575" h="323850">
                <a:moveTo>
                  <a:pt x="204786" y="168837"/>
                </a:moveTo>
                <a:lnTo>
                  <a:pt x="190828" y="166549"/>
                </a:lnTo>
                <a:lnTo>
                  <a:pt x="178030" y="159685"/>
                </a:lnTo>
                <a:lnTo>
                  <a:pt x="29255" y="44588"/>
                </a:lnTo>
                <a:lnTo>
                  <a:pt x="77237" y="44588"/>
                </a:lnTo>
                <a:lnTo>
                  <a:pt x="201126" y="140432"/>
                </a:lnTo>
                <a:lnTo>
                  <a:pt x="256429" y="140432"/>
                </a:lnTo>
                <a:lnTo>
                  <a:pt x="231542" y="159685"/>
                </a:lnTo>
                <a:lnTo>
                  <a:pt x="218745" y="166549"/>
                </a:lnTo>
                <a:lnTo>
                  <a:pt x="204786" y="16883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51545" y="3465333"/>
            <a:ext cx="393700" cy="235585"/>
          </a:xfrm>
          <a:custGeom>
            <a:avLst/>
            <a:gdLst/>
            <a:ahLst/>
            <a:cxnLst/>
            <a:rect l="l" t="t" r="r" b="b"/>
            <a:pathLst>
              <a:path w="393700" h="235585">
                <a:moveTo>
                  <a:pt x="337384" y="115140"/>
                </a:moveTo>
                <a:lnTo>
                  <a:pt x="140014" y="115140"/>
                </a:lnTo>
                <a:lnTo>
                  <a:pt x="146665" y="114606"/>
                </a:lnTo>
                <a:lnTo>
                  <a:pt x="152805" y="102416"/>
                </a:lnTo>
                <a:lnTo>
                  <a:pt x="155034" y="82046"/>
                </a:lnTo>
                <a:lnTo>
                  <a:pt x="155095" y="62917"/>
                </a:lnTo>
                <a:lnTo>
                  <a:pt x="154728" y="54448"/>
                </a:lnTo>
                <a:lnTo>
                  <a:pt x="154666" y="51320"/>
                </a:lnTo>
                <a:lnTo>
                  <a:pt x="131732" y="16849"/>
                </a:lnTo>
                <a:lnTo>
                  <a:pt x="128507" y="16362"/>
                </a:lnTo>
                <a:lnTo>
                  <a:pt x="167843" y="306"/>
                </a:lnTo>
                <a:lnTo>
                  <a:pt x="187819" y="0"/>
                </a:lnTo>
                <a:lnTo>
                  <a:pt x="195390" y="139"/>
                </a:lnTo>
                <a:lnTo>
                  <a:pt x="202892" y="696"/>
                </a:lnTo>
                <a:lnTo>
                  <a:pt x="207638" y="950"/>
                </a:lnTo>
                <a:lnTo>
                  <a:pt x="212312" y="1670"/>
                </a:lnTo>
                <a:lnTo>
                  <a:pt x="216914" y="2854"/>
                </a:lnTo>
                <a:lnTo>
                  <a:pt x="227070" y="9543"/>
                </a:lnTo>
                <a:lnTo>
                  <a:pt x="230550" y="22576"/>
                </a:lnTo>
                <a:lnTo>
                  <a:pt x="230385" y="43786"/>
                </a:lnTo>
                <a:lnTo>
                  <a:pt x="229673" y="72481"/>
                </a:lnTo>
                <a:lnTo>
                  <a:pt x="229514" y="80280"/>
                </a:lnTo>
                <a:lnTo>
                  <a:pt x="241701" y="114834"/>
                </a:lnTo>
                <a:lnTo>
                  <a:pt x="337547" y="114834"/>
                </a:lnTo>
                <a:lnTo>
                  <a:pt x="337384" y="115140"/>
                </a:lnTo>
                <a:close/>
              </a:path>
              <a:path w="393700" h="235585">
                <a:moveTo>
                  <a:pt x="391491" y="13368"/>
                </a:moveTo>
                <a:lnTo>
                  <a:pt x="372133" y="13368"/>
                </a:lnTo>
                <a:lnTo>
                  <a:pt x="390992" y="11975"/>
                </a:lnTo>
                <a:lnTo>
                  <a:pt x="391491" y="13368"/>
                </a:lnTo>
                <a:close/>
              </a:path>
              <a:path w="393700" h="235585">
                <a:moveTo>
                  <a:pt x="197290" y="235582"/>
                </a:moveTo>
                <a:lnTo>
                  <a:pt x="129813" y="216503"/>
                </a:lnTo>
                <a:lnTo>
                  <a:pt x="95627" y="188063"/>
                </a:lnTo>
                <a:lnTo>
                  <a:pt x="59992" y="139722"/>
                </a:lnTo>
                <a:lnTo>
                  <a:pt x="30128" y="86459"/>
                </a:lnTo>
                <a:lnTo>
                  <a:pt x="9490" y="43155"/>
                </a:lnTo>
                <a:lnTo>
                  <a:pt x="0" y="17824"/>
                </a:lnTo>
                <a:lnTo>
                  <a:pt x="3926" y="12532"/>
                </a:lnTo>
                <a:lnTo>
                  <a:pt x="13460" y="13368"/>
                </a:lnTo>
                <a:lnTo>
                  <a:pt x="69547" y="13368"/>
                </a:lnTo>
                <a:lnTo>
                  <a:pt x="97351" y="52356"/>
                </a:lnTo>
                <a:lnTo>
                  <a:pt x="104601" y="67329"/>
                </a:lnTo>
                <a:lnTo>
                  <a:pt x="119849" y="93310"/>
                </a:lnTo>
                <a:lnTo>
                  <a:pt x="131364" y="108644"/>
                </a:lnTo>
                <a:lnTo>
                  <a:pt x="140014" y="115140"/>
                </a:lnTo>
                <a:lnTo>
                  <a:pt x="337384" y="115140"/>
                </a:lnTo>
                <a:lnTo>
                  <a:pt x="329349" y="130237"/>
                </a:lnTo>
                <a:lnTo>
                  <a:pt x="333260" y="144041"/>
                </a:lnTo>
                <a:lnTo>
                  <a:pt x="368349" y="180821"/>
                </a:lnTo>
                <a:lnTo>
                  <a:pt x="243975" y="180821"/>
                </a:lnTo>
                <a:lnTo>
                  <a:pt x="230018" y="216503"/>
                </a:lnTo>
                <a:lnTo>
                  <a:pt x="229934" y="222677"/>
                </a:lnTo>
                <a:lnTo>
                  <a:pt x="228859" y="226274"/>
                </a:lnTo>
                <a:lnTo>
                  <a:pt x="226729" y="229560"/>
                </a:lnTo>
                <a:lnTo>
                  <a:pt x="219667" y="233569"/>
                </a:lnTo>
                <a:lnTo>
                  <a:pt x="208097" y="235261"/>
                </a:lnTo>
                <a:lnTo>
                  <a:pt x="197290" y="235582"/>
                </a:lnTo>
                <a:close/>
              </a:path>
              <a:path w="393700" h="235585">
                <a:moveTo>
                  <a:pt x="337547" y="114834"/>
                </a:moveTo>
                <a:lnTo>
                  <a:pt x="241701" y="114834"/>
                </a:lnTo>
                <a:lnTo>
                  <a:pt x="249461" y="109732"/>
                </a:lnTo>
                <a:lnTo>
                  <a:pt x="261349" y="95282"/>
                </a:lnTo>
                <a:lnTo>
                  <a:pt x="278258" y="67816"/>
                </a:lnTo>
                <a:lnTo>
                  <a:pt x="286003" y="52541"/>
                </a:lnTo>
                <a:lnTo>
                  <a:pt x="291368" y="39661"/>
                </a:lnTo>
                <a:lnTo>
                  <a:pt x="295629" y="28778"/>
                </a:lnTo>
                <a:lnTo>
                  <a:pt x="300062" y="19495"/>
                </a:lnTo>
                <a:lnTo>
                  <a:pt x="303268" y="15243"/>
                </a:lnTo>
                <a:lnTo>
                  <a:pt x="307545" y="13201"/>
                </a:lnTo>
                <a:lnTo>
                  <a:pt x="312891" y="13368"/>
                </a:lnTo>
                <a:lnTo>
                  <a:pt x="391491" y="13368"/>
                </a:lnTo>
                <a:lnTo>
                  <a:pt x="392740" y="16849"/>
                </a:lnTo>
                <a:lnTo>
                  <a:pt x="392709" y="25918"/>
                </a:lnTo>
                <a:lnTo>
                  <a:pt x="387661" y="39321"/>
                </a:lnTo>
                <a:lnTo>
                  <a:pt x="377513" y="57398"/>
                </a:lnTo>
                <a:lnTo>
                  <a:pt x="362107" y="80280"/>
                </a:lnTo>
                <a:lnTo>
                  <a:pt x="339031" y="112047"/>
                </a:lnTo>
                <a:lnTo>
                  <a:pt x="337547" y="114834"/>
                </a:lnTo>
                <a:close/>
              </a:path>
              <a:path w="393700" h="235585">
                <a:moveTo>
                  <a:pt x="318097" y="235570"/>
                </a:moveTo>
                <a:lnTo>
                  <a:pt x="282070" y="213045"/>
                </a:lnTo>
                <a:lnTo>
                  <a:pt x="268338" y="196740"/>
                </a:lnTo>
                <a:lnTo>
                  <a:pt x="255552" y="183999"/>
                </a:lnTo>
                <a:lnTo>
                  <a:pt x="243975" y="180821"/>
                </a:lnTo>
                <a:lnTo>
                  <a:pt x="368349" y="180821"/>
                </a:lnTo>
                <a:lnTo>
                  <a:pt x="393185" y="223523"/>
                </a:lnTo>
                <a:lnTo>
                  <a:pt x="387609" y="231223"/>
                </a:lnTo>
                <a:lnTo>
                  <a:pt x="379588" y="234679"/>
                </a:lnTo>
                <a:lnTo>
                  <a:pt x="375498" y="235479"/>
                </a:lnTo>
                <a:lnTo>
                  <a:pt x="323057" y="235479"/>
                </a:lnTo>
                <a:lnTo>
                  <a:pt x="318097" y="23557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307666" y="6721602"/>
            <a:ext cx="5487035" cy="28193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b="1" spc="8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Благотворительный</a:t>
            </a:r>
            <a:r>
              <a:rPr b="1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</a:t>
            </a:r>
            <a:r>
              <a:rPr b="1" spc="-2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</a:t>
            </a:r>
            <a:r>
              <a:rPr lang="ru-RU" b="1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 БЕЗ МАМ</a:t>
            </a:r>
            <a:r>
              <a:rPr b="1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b="1" spc="7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</a:t>
            </a:r>
            <a:r>
              <a:rPr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5261985062 </a:t>
            </a:r>
            <a:r>
              <a:rPr b="1" spc="6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КПП</a:t>
            </a:r>
            <a:r>
              <a:rPr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526001001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</a:t>
            </a:r>
            <a:r>
              <a:rPr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счет:</a:t>
            </a: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40703810742050001889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b="1" spc="9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r>
              <a:rPr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банка:</a:t>
            </a:r>
            <a:r>
              <a:rPr b="1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ПАО Сбербанк 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b="1" spc="6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</a:t>
            </a:r>
            <a:r>
              <a:rPr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2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корр.</a:t>
            </a: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5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b="1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1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30101810900000000603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lang="ru-RU" b="1" spc="55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БИК: 042202603</a:t>
            </a:r>
            <a:endParaRPr lang="ru-RU" b="1" spc="55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endParaRPr lang="ru-RU" b="1" spc="55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lang="ru-RU" b="1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 г. Нижний Новгород, ул. </a:t>
            </a:r>
            <a:r>
              <a:rPr lang="ru-RU" b="1" spc="5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Гребешковский</a:t>
            </a:r>
            <a:r>
              <a:rPr lang="ru-RU" b="1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откос, д. 9 а, пом. 1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10915" y="3475418"/>
            <a:ext cx="228008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b="1" spc="7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https://detibezmam.ru</a:t>
            </a:r>
            <a:r>
              <a:rPr lang="en-US" sz="1400" spc="75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/</a:t>
            </a:r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84654" y="3931109"/>
            <a:ext cx="174243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 fontAlgn="ctr"/>
            <a:endParaRPr lang="ru-RU" sz="1400" b="0" i="0" strike="noStrike" dirty="0">
              <a:solidFill>
                <a:srgbClr val="000000"/>
              </a:solidFill>
              <a:effectLst/>
              <a:highlight>
                <a:srgbClr val="FFFFFF"/>
              </a:highlight>
              <a:latin typeface="Panton"/>
            </a:endParaRPr>
          </a:p>
          <a:p>
            <a:r>
              <a:rPr lang="ru-RU" sz="1400" dirty="0"/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+ 7 (831) 413-37-21</a:t>
            </a:r>
            <a:br>
              <a:rPr lang="ru-RU" sz="1400" dirty="0"/>
            </a:br>
            <a:r>
              <a:rPr lang="ru-RU" sz="14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 </a:t>
            </a:r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31471" y="4032419"/>
            <a:ext cx="246472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b="1" spc="75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detibezmam@gmail.com</a:t>
            </a:r>
            <a:endParaRPr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38727" y="3506561"/>
            <a:ext cx="228008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vk.com/</a:t>
            </a:r>
            <a:r>
              <a:rPr sz="1600" b="1" spc="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b="1" spc="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eti_bez_mam</a:t>
            </a:r>
            <a:endParaRPr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9768019-5731-618A-C751-CC46F5F2B5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375" y="114300"/>
            <a:ext cx="2831225" cy="2320166"/>
          </a:xfrm>
          <a:prstGeom prst="rect">
            <a:avLst/>
          </a:prstGeom>
        </p:spPr>
      </p:pic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31ABF20F-1206-6D19-D4D0-28B408D140C0}"/>
              </a:ext>
            </a:extLst>
          </p:cNvPr>
          <p:cNvSpPr/>
          <p:nvPr/>
        </p:nvSpPr>
        <p:spPr>
          <a:xfrm>
            <a:off x="217780" y="787838"/>
            <a:ext cx="9296400" cy="7086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КОНТАКТЫ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</TotalTime>
  <Words>671</Words>
  <Application>Microsoft Office PowerPoint</Application>
  <PresentationFormat>Произвольный</PresentationFormat>
  <Paragraphs>98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Cambria</vt:lpstr>
      <vt:lpstr>Lucida Sans Unicode</vt:lpstr>
      <vt:lpstr>Panton</vt:lpstr>
      <vt:lpstr>Tahoma</vt:lpstr>
      <vt:lpstr>Times New Roman</vt:lpstr>
      <vt:lpstr>Trebuchet MS</vt:lpstr>
      <vt:lpstr>Office Theme</vt:lpstr>
      <vt:lpstr>ПРЕЗЕНТАЦИЯ БФ ДЕТИ БЕЗ МАМ</vt:lpstr>
      <vt:lpstr>Благополучатели фонда</vt:lpstr>
      <vt:lpstr>КТО МЫ</vt:lpstr>
      <vt:lpstr>КОМАНДА ФОНДА</vt:lpstr>
      <vt:lpstr>ПРОГРАММЫ И ПРОЕКТЫ</vt:lpstr>
      <vt:lpstr>Презентация PowerPoint</vt:lpstr>
      <vt:lpstr>Презентация PowerPoint</vt:lpstr>
      <vt:lpstr>Презентация PowerPoint</vt:lpstr>
      <vt:lpstr>ОХВАТ НАШЕЙ ДЕЯТЕЛЬНОСТИ</vt:lpstr>
      <vt:lpstr>ФИНАНСИРОВАНИЕ НАШЕЙ РАБОТЫ В 2023 ГОДУ</vt:lpstr>
      <vt:lpstr>ДЕЯТЕЛЬНОСТЬ ФОНДА В 2023 ГОДУ</vt:lpstr>
      <vt:lpstr>ПУБЛИКАЦИИ О РАБОТЕ ФОНДА</vt:lpstr>
      <vt:lpstr>НАШИ ПАРТНЕРЫ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БФ Добросердие</dc:title>
  <dc:creator>Anastasiya Mitina</dc:creator>
  <cp:keywords>DAFZJfzR3n4,BADyVNGdOtY</cp:keywords>
  <cp:lastModifiedBy>Дарья Жуина</cp:lastModifiedBy>
  <cp:revision>4</cp:revision>
  <dcterms:created xsi:type="dcterms:W3CDTF">2024-06-28T09:38:20Z</dcterms:created>
  <dcterms:modified xsi:type="dcterms:W3CDTF">2024-07-09T12:05:53Z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2023-01-30T00:00:00Z</vt:filetime>
  </property>
  <property fmtid="{D5CDD505-2E9C-101B-9397-08002B2CF9AE}" pid="3" name="Creator">
    <vt:lpwstr>Canva</vt:lpwstr>
  </property>
  <property fmtid="{D5CDD505-2E9C-101B-9397-08002B2CF9AE}" pid="4" name="LastSaved">
    <vt:filetime>2023-01-30T00:00:00Z</vt:filetime>
  </property>
</Properties>
</file>